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Cabin"/>
      <p:regular r:id="rId46"/>
      <p:bold r:id="rId47"/>
      <p:italic r:id="rId48"/>
      <p:boldItalic r:id="rId49"/>
    </p:embeddedFont>
    <p:embeddedFont>
      <p:font typeface="Open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4" roundtripDataSignature="AMtx7mjz0ufTyRyHnDMQuDQ8sPxvkkzWa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0931058-67C5-48EA-A1B6-002D666486EF}">
  <a:tblStyle styleId="{E0931058-67C5-48EA-A1B6-002D666486E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Cabin-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Cabin-italic.fntdata"/><Relationship Id="rId47" Type="http://schemas.openxmlformats.org/officeDocument/2006/relationships/font" Target="fonts/Cabin-bold.fntdata"/><Relationship Id="rId49" Type="http://schemas.openxmlformats.org/officeDocument/2006/relationships/font" Target="fonts/Cabin-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bold.fntdata"/><Relationship Id="rId50" Type="http://schemas.openxmlformats.org/officeDocument/2006/relationships/font" Target="fonts/OpenSans-regular.fntdata"/><Relationship Id="rId53" Type="http://schemas.openxmlformats.org/officeDocument/2006/relationships/font" Target="fonts/OpenSans-boldItalic.fntdata"/><Relationship Id="rId52" Type="http://schemas.openxmlformats.org/officeDocument/2006/relationships/font" Target="fonts/OpenSans-italic.fntdata"/><Relationship Id="rId11" Type="http://schemas.openxmlformats.org/officeDocument/2006/relationships/slide" Target="slides/slide5.xml"/><Relationship Id="rId10" Type="http://schemas.openxmlformats.org/officeDocument/2006/relationships/slide" Target="slides/slide4.xml"/><Relationship Id="rId54"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5b0315f491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5b0315f491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5b0315f491_2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25b0315f491_2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5b0315f491_2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5b0315f491_2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5b0315f491_2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5b0315f491_2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5b05c8fee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5" name="Google Shape;985;g25b05c8fee3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25b02c8a31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7" name="Google Shape;1027;g25b02c8a312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25b15a16c8d_2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7" name="Google Shape;1067;g25b15a16c8d_2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人工標註(true label)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25b15a16c8d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1" name="Google Shape;1101;g25b15a16c8d_2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25b15a16c8d_2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7" name="Google Shape;1137;g25b15a16c8d_2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如果現在是一個超出該box的卡車、校車</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5b15a16c8d_2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2" name="Google Shape;1172;g25b15a16c8d_2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交併</a:t>
            </a:r>
            <a:r>
              <a:rPr lang="en"/>
              <a:t>集 交集X / 聯集Y 得到 </a:t>
            </a:r>
            <a:endParaRPr/>
          </a:p>
          <a:p>
            <a:pPr indent="0" lvl="0" marL="0" rtl="0" algn="l">
              <a:lnSpc>
                <a:spcPct val="100000"/>
              </a:lnSpc>
              <a:spcBef>
                <a:spcPts val="0"/>
              </a:spcBef>
              <a:spcAft>
                <a:spcPts val="0"/>
              </a:spcAft>
              <a:buSzPts val="1100"/>
              <a:buNone/>
            </a:pPr>
            <a:r>
              <a:rPr lang="en"/>
              <a:t>非極大值抑制</a:t>
            </a:r>
            <a:endParaRPr/>
          </a:p>
          <a:p>
            <a:pPr indent="-304800" lvl="0" marL="457200" rtl="0" algn="l">
              <a:spcBef>
                <a:spcPts val="0"/>
              </a:spcBef>
              <a:spcAft>
                <a:spcPts val="0"/>
              </a:spcAft>
              <a:buClr>
                <a:schemeClr val="dk1"/>
              </a:buClr>
              <a:buSzPts val="1200"/>
              <a:buFont typeface="Open Sans"/>
              <a:buAutoNum type="arabicPeriod"/>
            </a:pPr>
            <a:r>
              <a:rPr b="1" lang="en" sz="1200">
                <a:solidFill>
                  <a:schemeClr val="dk1"/>
                </a:solidFill>
                <a:latin typeface="Open Sans"/>
                <a:ea typeface="Open Sans"/>
                <a:cs typeface="Open Sans"/>
                <a:sym typeface="Open Sans"/>
              </a:rPr>
              <a:t>Only give parameters whose Pc &gt; 0.4</a:t>
            </a:r>
            <a:endParaRPr b="1"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AutoNum type="arabicPeriod"/>
            </a:pPr>
            <a:r>
              <a:rPr b="1" lang="en" sz="1200">
                <a:solidFill>
                  <a:schemeClr val="dk1"/>
                </a:solidFill>
                <a:latin typeface="Open Sans"/>
                <a:ea typeface="Open Sans"/>
                <a:cs typeface="Open Sans"/>
                <a:sym typeface="Open Sans"/>
              </a:rPr>
              <a:t>Do NMS</a:t>
            </a:r>
            <a:endParaRPr b="1" sz="12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25b02c8a31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4" name="Google Shape;1214;g25b02c8a312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25b05c8fee3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8" name="Google Shape;1238;g25b05c8fee3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25b05c8fee3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4" name="Google Shape;1254;g25b05c8fee3_3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25b231a194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6" name="Google Shape;1296;g25b231a1947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名詞定義</a:t>
            </a:r>
            <a:endParaRPr/>
          </a:p>
          <a:p>
            <a:pPr indent="0" lvl="0" marL="0" rtl="0" algn="l">
              <a:lnSpc>
                <a:spcPct val="100000"/>
              </a:lnSpc>
              <a:spcBef>
                <a:spcPts val="0"/>
              </a:spcBef>
              <a:spcAft>
                <a:spcPts val="0"/>
              </a:spcAft>
              <a:buSzPts val="1100"/>
              <a:buNone/>
            </a:pPr>
            <a:r>
              <a:rPr lang="en"/>
              <a:t>dfl:</a:t>
            </a:r>
            <a:r>
              <a:rPr lang="en"/>
              <a:t> dual focal loss</a:t>
            </a:r>
            <a:endParaRPr/>
          </a:p>
          <a:p>
            <a:pPr indent="0" lvl="0" marL="0" rtl="0" algn="l">
              <a:lnSpc>
                <a:spcPct val="100000"/>
              </a:lnSpc>
              <a:spcBef>
                <a:spcPts val="0"/>
              </a:spcBef>
              <a:spcAft>
                <a:spcPts val="0"/>
              </a:spcAft>
              <a:buSzPts val="1100"/>
              <a:buNone/>
            </a:pPr>
            <a:r>
              <a:rPr lang="en"/>
              <a:t>cls: classification loss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To point out some problems of 10 epochs with the default hyperparameters</a:t>
            </a:r>
            <a:endParaRPr/>
          </a:p>
          <a:p>
            <a:pPr indent="0" lvl="0" marL="0" rtl="0" algn="l">
              <a:lnSpc>
                <a:spcPct val="100000"/>
              </a:lnSpc>
              <a:spcBef>
                <a:spcPts val="0"/>
              </a:spcBef>
              <a:spcAft>
                <a:spcPts val="0"/>
              </a:spcAft>
              <a:buSzPts val="1100"/>
              <a:buNone/>
            </a:pPr>
            <a:r>
              <a:rPr lang="en"/>
              <a:t>IoU (Intersection over union) = area of intersection between predicted bounding box and ground truth one / area of the union   (mAP50 means the IoU = 0.5, 0.5 is the default confidence threshold)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用圖像化的方式解釋名詞</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25b231a1947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1" name="Google Shape;1311;g25b231a1947_1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 point out some problems of 10 epochs with the default hyperparameters</a:t>
            </a:r>
            <a:endParaRPr/>
          </a:p>
          <a:p>
            <a:pPr indent="0" lvl="0" marL="0" rtl="0" algn="l">
              <a:lnSpc>
                <a:spcPct val="100000"/>
              </a:lnSpc>
              <a:spcBef>
                <a:spcPts val="0"/>
              </a:spcBef>
              <a:spcAft>
                <a:spcPts val="0"/>
              </a:spcAft>
              <a:buSzPts val="1100"/>
              <a:buNone/>
            </a:pPr>
            <a:r>
              <a:rPr lang="en"/>
              <a:t>問題：data數太少 (每個 class 的 image數才幾百張，而且每張image也只有一個bounding box，表示僅一個label)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5b231a1947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9" name="Google Shape;1329;g25b231a1947_1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Increase number of epochs</a:t>
            </a:r>
            <a:endParaRPr/>
          </a:p>
          <a:p>
            <a:pPr indent="0" lvl="0" marL="0" rtl="0" algn="l">
              <a:lnSpc>
                <a:spcPct val="100000"/>
              </a:lnSpc>
              <a:spcBef>
                <a:spcPts val="0"/>
              </a:spcBef>
              <a:spcAft>
                <a:spcPts val="0"/>
              </a:spcAft>
              <a:buNone/>
            </a:pPr>
            <a:r>
              <a:rPr lang="en"/>
              <a:t>Tune weight_decay parameter</a:t>
            </a:r>
            <a:endParaRPr/>
          </a:p>
          <a:p>
            <a:pPr indent="0" lvl="0" marL="0" rtl="0" algn="l">
              <a:lnSpc>
                <a:spcPct val="100000"/>
              </a:lnSpc>
              <a:spcBef>
                <a:spcPts val="0"/>
              </a:spcBef>
              <a:spcAft>
                <a:spcPts val="0"/>
              </a:spcAft>
              <a:buNone/>
            </a:pPr>
            <a:r>
              <a:rPr lang="en"/>
              <a:t>Assign dropout probability</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增加train的data數</a:t>
            </a:r>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25b993364e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7" name="Google Shape;1347;g25b993364ed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Increase number of epochs</a:t>
            </a:r>
            <a:endParaRPr/>
          </a:p>
          <a:p>
            <a:pPr indent="0" lvl="0" marL="0" rtl="0" algn="l">
              <a:lnSpc>
                <a:spcPct val="100000"/>
              </a:lnSpc>
              <a:spcBef>
                <a:spcPts val="0"/>
              </a:spcBef>
              <a:spcAft>
                <a:spcPts val="0"/>
              </a:spcAft>
              <a:buNone/>
            </a:pPr>
            <a:r>
              <a:rPr lang="en"/>
              <a:t>Tune weight_decay parameter</a:t>
            </a:r>
            <a:endParaRPr/>
          </a:p>
          <a:p>
            <a:pPr indent="0" lvl="0" marL="0" rtl="0" algn="l">
              <a:lnSpc>
                <a:spcPct val="100000"/>
              </a:lnSpc>
              <a:spcBef>
                <a:spcPts val="0"/>
              </a:spcBef>
              <a:spcAft>
                <a:spcPts val="0"/>
              </a:spcAft>
              <a:buNone/>
            </a:pPr>
            <a:r>
              <a:rPr lang="en"/>
              <a:t>Assign dropout probability</a:t>
            </a:r>
            <a:endParaRPr/>
          </a:p>
          <a:p>
            <a:pPr indent="0" lvl="0" marL="0" rtl="0" algn="l">
              <a:lnSpc>
                <a:spcPct val="100000"/>
              </a:lnSpc>
              <a:spcBef>
                <a:spcPts val="0"/>
              </a:spcBef>
              <a:spcAft>
                <a:spcPts val="0"/>
              </a:spcAft>
              <a:buNone/>
            </a:pPr>
            <a:r>
              <a:rPr lang="en"/>
              <a:t>增加train的data數 (More classes in Food256, and include school_lunch datasets)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dfl_loss increases during training (Reason: my model's performance is degrading, not improving)</a:t>
            </a:r>
            <a:endParaRPr/>
          </a:p>
          <a:p>
            <a:pPr indent="0" lvl="0" marL="0" rtl="0" algn="l">
              <a:lnSpc>
                <a:spcPct val="100000"/>
              </a:lnSpc>
              <a:spcBef>
                <a:spcPts val="0"/>
              </a:spcBef>
              <a:spcAft>
                <a:spcPts val="0"/>
              </a:spcAft>
              <a:buNone/>
            </a:pPr>
            <a:r>
              <a:t/>
            </a:r>
            <a:endParaRPr/>
          </a:p>
          <a:p>
            <a:pPr indent="-298450" lvl="0" marL="457200" rtl="0" algn="l">
              <a:lnSpc>
                <a:spcPct val="100000"/>
              </a:lnSpc>
              <a:spcBef>
                <a:spcPts val="0"/>
              </a:spcBef>
              <a:spcAft>
                <a:spcPts val="0"/>
              </a:spcAft>
              <a:buSzPts val="1100"/>
              <a:buAutoNum type="arabicPeriod"/>
            </a:pPr>
            <a:r>
              <a:rPr lang="en"/>
              <a:t>Instability: Some models or optimization techniques can be unstable, causing fluctuations or increases in the loss. For example, techniques like batch normalization or certain activation functions like ReLU can sometimes cause instability.</a:t>
            </a:r>
            <a:endParaRPr/>
          </a:p>
          <a:p>
            <a:pPr indent="0" lvl="0" marL="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SzPts val="1100"/>
              <a:buAutoNum type="arabicPeriod"/>
            </a:pPr>
            <a:r>
              <a:rPr lang="en"/>
              <a:t>Data Issues: If there are issues with the data, like incorrect labels, or if the data is not shuffled and is provided in a certain order during training, it could cause issues with the loss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25b993364ed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7" name="Google Shape;1367;g25b993364ed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25b231a1947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5" name="Google Shape;1385;g25b231a1947_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Reference</a:t>
            </a:r>
            <a:endParaRPr/>
          </a:p>
          <a:p>
            <a:pPr indent="0" lvl="0" marL="0" rtl="0" algn="l">
              <a:lnSpc>
                <a:spcPct val="100000"/>
              </a:lnSpc>
              <a:spcBef>
                <a:spcPts val="0"/>
              </a:spcBef>
              <a:spcAft>
                <a:spcPts val="0"/>
              </a:spcAft>
              <a:buSzPts val="1100"/>
              <a:buNone/>
            </a:pPr>
            <a:r>
              <a:rPr lang="en"/>
              <a:t>1.https://scikit-learn.org/stable/auto_examples/model_selection/plot_precision_recall.html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黑線表示各個class的 P-R curves (29條)</a:t>
            </a:r>
            <a:endParaRPr/>
          </a:p>
          <a:p>
            <a:pPr indent="0" lvl="0" marL="0" rtl="0" algn="l">
              <a:lnSpc>
                <a:spcPct val="100000"/>
              </a:lnSpc>
              <a:spcBef>
                <a:spcPts val="0"/>
              </a:spcBef>
              <a:spcAft>
                <a:spcPts val="0"/>
              </a:spcAft>
              <a:buSzPts val="1100"/>
              <a:buNone/>
            </a:pPr>
            <a:r>
              <a:rPr lang="en"/>
              <a:t>藍線愈往右上拱起來, mAP愈大</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25b231a1947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2" name="Google Shape;1402;g25b231a1947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可以多針對一些數字(precision)小的case來說明</a:t>
            </a:r>
            <a:endParaRPr/>
          </a:p>
          <a:p>
            <a:pPr indent="0" lvl="0" marL="0" rtl="0" algn="l">
              <a:lnSpc>
                <a:spcPct val="100000"/>
              </a:lnSpc>
              <a:spcBef>
                <a:spcPts val="0"/>
              </a:spcBef>
              <a:spcAft>
                <a:spcPts val="0"/>
              </a:spcAft>
              <a:buSzPts val="1100"/>
              <a:buNone/>
            </a:pPr>
            <a:r>
              <a:rPr lang="en"/>
              <a:t>Sauteed vegetable: 炒蔬菜</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25b231a1947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0" name="Google Shape;1420;g25b231a1947_1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數字表示各自的precision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25b231a1947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5" name="Google Shape;1435;g25b231a1947_1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有圖片沒有被框出來，表示該圖片的 confidence 小於 threshold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有一張圖片沒有被bounding box圈選出來，可能是蛋的位置太偏左下且不完整，所以IoU太小並小於threshold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25b05c8fee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0" name="Google Shape;1450;g25b05c8fee3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做了很多results，選用甚麼hyperparameters </a:t>
            </a:r>
            <a:endParaRPr/>
          </a:p>
          <a:p>
            <a:pPr indent="-298450" lvl="0" marL="457200" rtl="0" algn="l">
              <a:spcBef>
                <a:spcPts val="0"/>
              </a:spcBef>
              <a:spcAft>
                <a:spcPts val="0"/>
              </a:spcAft>
              <a:buClr>
                <a:schemeClr val="dk1"/>
              </a:buClr>
              <a:buSzPts val="1100"/>
              <a:buAutoNum type="arabicPeriod"/>
            </a:pPr>
            <a:r>
              <a:rPr lang="en">
                <a:solidFill>
                  <a:schemeClr val="dk1"/>
                </a:solidFill>
              </a:rPr>
              <a:t>To include more datasets such as school_lucnch</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To build up an approach to select classes more accurately, not only from intuition</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To avoid the problem of having the same filename for images or labels in different classes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25b993364ed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1" name="Google Shape;1491;g25b993364ed_1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1. </a:t>
            </a:r>
            <a:r>
              <a:rPr lang="en"/>
              <a:t>判斷食物的大小，再轉換為可能的克數，以準確提供實際營養資訊</a:t>
            </a:r>
            <a:endParaRPr/>
          </a:p>
          <a:p>
            <a:pPr indent="0" lvl="0" marL="0" rtl="0" algn="l">
              <a:lnSpc>
                <a:spcPct val="100000"/>
              </a:lnSpc>
              <a:spcBef>
                <a:spcPts val="0"/>
              </a:spcBef>
              <a:spcAft>
                <a:spcPts val="0"/>
              </a:spcAft>
              <a:buSzPts val="1100"/>
              <a:buNone/>
            </a:pPr>
            <a:r>
              <a:rPr lang="en"/>
              <a:t>2. Image當中對應的bounding box數量可以提升，如同school_lunch datasets</a:t>
            </a:r>
            <a:endParaRPr/>
          </a:p>
          <a:p>
            <a:pPr indent="0" lvl="0" marL="0" rtl="0" algn="l">
              <a:lnSpc>
                <a:spcPct val="100000"/>
              </a:lnSpc>
              <a:spcBef>
                <a:spcPts val="0"/>
              </a:spcBef>
              <a:spcAft>
                <a:spcPts val="0"/>
              </a:spcAft>
              <a:buSzPts val="1100"/>
              <a:buNone/>
            </a:pPr>
            <a:r>
              <a:rPr lang="en"/>
              <a:t>3. Handling imbalanced data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4" name="Google Shape;154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25bdb20664d_2_19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6" name="Google Shape;1666;g25bdb20664d_2_191:notes"/>
          <p:cNvSpPr/>
          <p:nvPr>
            <p:ph idx="2" type="sldImg"/>
          </p:nvPr>
        </p:nvSpPr>
        <p:spPr>
          <a:xfrm>
            <a:off x="719667" y="685800"/>
            <a:ext cx="54186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25bdb20664d_2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25bdb20664d_2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25bdb20664d_2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25bdb20664d_2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25bdb20664d_2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25bdb20664d_2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25b15a16c8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8" name="Google Shape;1738;g25b15a16c8d_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5b231a1947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5b231a1947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5b231a194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5b231a194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5b231a1947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5b231a1947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5b05c8fe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g25b05c8fee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5b02c8a31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g25b02c8a312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CVAT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43"/>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11" name="Google Shape;11;p43"/>
          <p:cNvSpPr txBox="1"/>
          <p:nvPr>
            <p:ph idx="1" type="subTitle"/>
          </p:nvPr>
        </p:nvSpPr>
        <p:spPr>
          <a:xfrm rot="-580">
            <a:off x="684024" y="3196563"/>
            <a:ext cx="3557400" cy="42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43"/>
          <p:cNvSpPr txBox="1"/>
          <p:nvPr>
            <p:ph type="ctrTitle"/>
          </p:nvPr>
        </p:nvSpPr>
        <p:spPr>
          <a:xfrm>
            <a:off x="720000" y="1115325"/>
            <a:ext cx="4860300" cy="199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91919"/>
              </a:buClr>
              <a:buSzPts val="5200"/>
              <a:buNone/>
              <a:defRPr sz="6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3" name="Google Shape;13;p43"/>
          <p:cNvSpPr/>
          <p:nvPr/>
        </p:nvSpPr>
        <p:spPr>
          <a:xfrm flipH="1">
            <a:off x="5368500" y="2329475"/>
            <a:ext cx="3775500" cy="2814000"/>
          </a:xfrm>
          <a:prstGeom prst="round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3"/>
          <p:cNvSpPr/>
          <p:nvPr/>
        </p:nvSpPr>
        <p:spPr>
          <a:xfrm>
            <a:off x="5762638" y="3266250"/>
            <a:ext cx="910800" cy="174900"/>
          </a:xfrm>
          <a:prstGeom prst="roundRect">
            <a:avLst>
              <a:gd fmla="val 50000" name="adj"/>
            </a:avLst>
          </a:prstGeom>
          <a:solidFill>
            <a:srgbClr val="BD7B36">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3"/>
          <p:cNvSpPr/>
          <p:nvPr/>
        </p:nvSpPr>
        <p:spPr>
          <a:xfrm>
            <a:off x="5476875" y="3593350"/>
            <a:ext cx="910800" cy="174900"/>
          </a:xfrm>
          <a:prstGeom prst="roundRect">
            <a:avLst>
              <a:gd fmla="val 50000" name="adj"/>
            </a:avLst>
          </a:prstGeom>
          <a:solidFill>
            <a:srgbClr val="BD7B36">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3"/>
          <p:cNvSpPr/>
          <p:nvPr/>
        </p:nvSpPr>
        <p:spPr>
          <a:xfrm>
            <a:off x="6019800" y="4224000"/>
            <a:ext cx="910800" cy="174900"/>
          </a:xfrm>
          <a:prstGeom prst="roundRect">
            <a:avLst>
              <a:gd fmla="val 50000" name="adj"/>
            </a:avLst>
          </a:prstGeom>
          <a:solidFill>
            <a:srgbClr val="BD7B36">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3"/>
          <p:cNvSpPr/>
          <p:nvPr/>
        </p:nvSpPr>
        <p:spPr>
          <a:xfrm>
            <a:off x="8106713" y="4533700"/>
            <a:ext cx="910800" cy="174900"/>
          </a:xfrm>
          <a:prstGeom prst="roundRect">
            <a:avLst>
              <a:gd fmla="val 50000" name="adj"/>
            </a:avLst>
          </a:prstGeom>
          <a:solidFill>
            <a:srgbClr val="BD7B36">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43"/>
          <p:cNvSpPr/>
          <p:nvPr/>
        </p:nvSpPr>
        <p:spPr>
          <a:xfrm>
            <a:off x="7830488" y="4778400"/>
            <a:ext cx="910800" cy="174900"/>
          </a:xfrm>
          <a:prstGeom prst="roundRect">
            <a:avLst>
              <a:gd fmla="val 50000" name="adj"/>
            </a:avLst>
          </a:prstGeom>
          <a:solidFill>
            <a:srgbClr val="BD7B36">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 name="Google Shape;19;p43"/>
          <p:cNvCxnSpPr/>
          <p:nvPr/>
        </p:nvCxnSpPr>
        <p:spPr>
          <a:xfrm rot="10800000">
            <a:off x="4413075" y="4778400"/>
            <a:ext cx="3038400" cy="0"/>
          </a:xfrm>
          <a:prstGeom prst="straightConnector1">
            <a:avLst/>
          </a:prstGeom>
          <a:noFill/>
          <a:ln cap="flat" cmpd="sng" w="9525">
            <a:solidFill>
              <a:schemeClr val="lt1"/>
            </a:solidFill>
            <a:prstDash val="solid"/>
            <a:round/>
            <a:headEnd len="sm" w="sm" type="none"/>
            <a:tailEnd len="sm" w="sm" type="none"/>
          </a:ln>
        </p:spPr>
      </p:cxnSp>
      <p:cxnSp>
        <p:nvCxnSpPr>
          <p:cNvPr id="20" name="Google Shape;20;p43"/>
          <p:cNvCxnSpPr/>
          <p:nvPr/>
        </p:nvCxnSpPr>
        <p:spPr>
          <a:xfrm rot="10800000">
            <a:off x="7190075" y="4911750"/>
            <a:ext cx="460800" cy="0"/>
          </a:xfrm>
          <a:prstGeom prst="straightConnector1">
            <a:avLst/>
          </a:prstGeom>
          <a:noFill/>
          <a:ln cap="flat" cmpd="sng" w="9525">
            <a:solidFill>
              <a:schemeClr val="lt1"/>
            </a:solidFill>
            <a:prstDash val="solid"/>
            <a:round/>
            <a:headEnd len="sm" w="sm" type="none"/>
            <a:tailEnd len="sm" w="sm" type="none"/>
          </a:ln>
        </p:spPr>
      </p:cxnSp>
      <p:cxnSp>
        <p:nvCxnSpPr>
          <p:cNvPr id="21" name="Google Shape;21;p43"/>
          <p:cNvCxnSpPr/>
          <p:nvPr/>
        </p:nvCxnSpPr>
        <p:spPr>
          <a:xfrm rot="10800000">
            <a:off x="3752975" y="4778400"/>
            <a:ext cx="460800" cy="0"/>
          </a:xfrm>
          <a:prstGeom prst="straightConnector1">
            <a:avLst/>
          </a:prstGeom>
          <a:noFill/>
          <a:ln cap="flat" cmpd="sng" w="9525">
            <a:solidFill>
              <a:schemeClr val="lt1"/>
            </a:solidFill>
            <a:prstDash val="solid"/>
            <a:round/>
            <a:headEnd len="sm" w="sm" type="none"/>
            <a:tailEnd len="sm" w="sm" type="none"/>
          </a:ln>
        </p:spPr>
      </p:cxnSp>
      <p:sp>
        <p:nvSpPr>
          <p:cNvPr id="22" name="Google Shape;22;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53" name="Shape 153"/>
        <p:cNvGrpSpPr/>
        <p:nvPr/>
      </p:nvGrpSpPr>
      <p:grpSpPr>
        <a:xfrm>
          <a:off x="0" y="0"/>
          <a:ext cx="0" cy="0"/>
          <a:chOff x="0" y="0"/>
          <a:chExt cx="0" cy="0"/>
        </a:xfrm>
      </p:grpSpPr>
      <p:sp>
        <p:nvSpPr>
          <p:cNvPr id="154" name="Google Shape;154;p52"/>
          <p:cNvSpPr/>
          <p:nvPr/>
        </p:nvSpPr>
        <p:spPr>
          <a:xfrm rot="10800000">
            <a:off x="4260600" y="0"/>
            <a:ext cx="4883400" cy="2590800"/>
          </a:xfrm>
          <a:prstGeom prst="round1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52"/>
          <p:cNvSpPr/>
          <p:nvPr/>
        </p:nvSpPr>
        <p:spPr>
          <a:xfrm>
            <a:off x="0" y="2590800"/>
            <a:ext cx="4883400" cy="2552700"/>
          </a:xfrm>
          <a:prstGeom prst="round1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52"/>
          <p:cNvSpPr/>
          <p:nvPr/>
        </p:nvSpPr>
        <p:spPr>
          <a:xfrm>
            <a:off x="2186450" y="182400"/>
            <a:ext cx="4770900" cy="4778700"/>
          </a:xfrm>
          <a:prstGeom prst="roundRect">
            <a:avLst>
              <a:gd fmla="val 6552"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7" name="Google Shape;157;p52"/>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158" name="Google Shape;158;p52"/>
          <p:cNvSpPr txBox="1"/>
          <p:nvPr>
            <p:ph type="title"/>
          </p:nvPr>
        </p:nvSpPr>
        <p:spPr>
          <a:xfrm rot="-255">
            <a:off x="2547150" y="540151"/>
            <a:ext cx="4049700" cy="84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200"/>
              <a:buNone/>
              <a:defRPr sz="48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59" name="Google Shape;159;p52"/>
          <p:cNvSpPr txBox="1"/>
          <p:nvPr>
            <p:ph idx="1" type="subTitle"/>
          </p:nvPr>
        </p:nvSpPr>
        <p:spPr>
          <a:xfrm>
            <a:off x="2547150" y="1331922"/>
            <a:ext cx="4049700" cy="32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0" name="Google Shape;160;p52"/>
          <p:cNvSpPr txBox="1"/>
          <p:nvPr>
            <p:ph idx="2" type="title"/>
          </p:nvPr>
        </p:nvSpPr>
        <p:spPr>
          <a:xfrm>
            <a:off x="2547150" y="3486276"/>
            <a:ext cx="4049700" cy="84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200"/>
              <a:buNone/>
              <a:defRPr sz="48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61" name="Google Shape;161;p52"/>
          <p:cNvSpPr txBox="1"/>
          <p:nvPr>
            <p:ph idx="3" type="subTitle"/>
          </p:nvPr>
        </p:nvSpPr>
        <p:spPr>
          <a:xfrm>
            <a:off x="2547150" y="4278296"/>
            <a:ext cx="4049700" cy="32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2" name="Google Shape;162;p52"/>
          <p:cNvSpPr txBox="1"/>
          <p:nvPr>
            <p:ph idx="4" type="title"/>
          </p:nvPr>
        </p:nvSpPr>
        <p:spPr>
          <a:xfrm rot="-255">
            <a:off x="2547150" y="2010811"/>
            <a:ext cx="4049700" cy="84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200"/>
              <a:buNone/>
              <a:defRPr sz="48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63" name="Google Shape;163;p52"/>
          <p:cNvSpPr txBox="1"/>
          <p:nvPr>
            <p:ph idx="5" type="subTitle"/>
          </p:nvPr>
        </p:nvSpPr>
        <p:spPr>
          <a:xfrm>
            <a:off x="2547150" y="2807550"/>
            <a:ext cx="4049700" cy="32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164" name="Google Shape;164;p52"/>
          <p:cNvGrpSpPr/>
          <p:nvPr/>
        </p:nvGrpSpPr>
        <p:grpSpPr>
          <a:xfrm flipH="1">
            <a:off x="368669" y="399148"/>
            <a:ext cx="216823" cy="216819"/>
            <a:chOff x="-223479" y="-1094052"/>
            <a:chExt cx="216823" cy="216819"/>
          </a:xfrm>
        </p:grpSpPr>
        <p:sp>
          <p:nvSpPr>
            <p:cNvPr id="165" name="Google Shape;165;p52"/>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52"/>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7" name="Google Shape;167;p52"/>
          <p:cNvCxnSpPr/>
          <p:nvPr/>
        </p:nvCxnSpPr>
        <p:spPr>
          <a:xfrm>
            <a:off x="7250400" y="4654575"/>
            <a:ext cx="1893600" cy="0"/>
          </a:xfrm>
          <a:prstGeom prst="straightConnector1">
            <a:avLst/>
          </a:prstGeom>
          <a:noFill/>
          <a:ln cap="flat" cmpd="sng" w="9525">
            <a:solidFill>
              <a:schemeClr val="lt1"/>
            </a:solidFill>
            <a:prstDash val="solid"/>
            <a:round/>
            <a:headEnd len="sm" w="sm" type="none"/>
            <a:tailEnd len="sm" w="sm" type="none"/>
          </a:ln>
        </p:spPr>
      </p:cxnSp>
      <p:cxnSp>
        <p:nvCxnSpPr>
          <p:cNvPr id="168" name="Google Shape;168;p52"/>
          <p:cNvCxnSpPr/>
          <p:nvPr/>
        </p:nvCxnSpPr>
        <p:spPr>
          <a:xfrm>
            <a:off x="7051000" y="4864125"/>
            <a:ext cx="460800" cy="0"/>
          </a:xfrm>
          <a:prstGeom prst="straightConnector1">
            <a:avLst/>
          </a:prstGeom>
          <a:noFill/>
          <a:ln cap="flat" cmpd="sng" w="9525">
            <a:solidFill>
              <a:schemeClr val="lt1"/>
            </a:solidFill>
            <a:prstDash val="solid"/>
            <a:round/>
            <a:headEnd len="sm" w="sm" type="none"/>
            <a:tailEnd len="sm" w="sm" type="none"/>
          </a:ln>
        </p:spPr>
      </p:cxnSp>
      <p:sp>
        <p:nvSpPr>
          <p:cNvPr id="169" name="Google Shape;169;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70" name="Shape 170"/>
        <p:cNvGrpSpPr/>
        <p:nvPr/>
      </p:nvGrpSpPr>
      <p:grpSpPr>
        <a:xfrm>
          <a:off x="0" y="0"/>
          <a:ext cx="0" cy="0"/>
          <a:chOff x="0" y="0"/>
          <a:chExt cx="0" cy="0"/>
        </a:xfrm>
      </p:grpSpPr>
      <p:sp>
        <p:nvSpPr>
          <p:cNvPr id="171" name="Google Shape;171;p53"/>
          <p:cNvSpPr/>
          <p:nvPr/>
        </p:nvSpPr>
        <p:spPr>
          <a:xfrm>
            <a:off x="342900" y="2476850"/>
            <a:ext cx="8458200" cy="2685600"/>
          </a:xfrm>
          <a:prstGeom prst="round2SameRect">
            <a:avLst>
              <a:gd fmla="val 47245"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53"/>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173" name="Google Shape;173;p53"/>
          <p:cNvSpPr txBox="1"/>
          <p:nvPr>
            <p:ph hasCustomPrompt="1" type="title"/>
          </p:nvPr>
        </p:nvSpPr>
        <p:spPr>
          <a:xfrm rot="350">
            <a:off x="1625225" y="2737438"/>
            <a:ext cx="5893500" cy="110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61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74" name="Google Shape;174;p53"/>
          <p:cNvSpPr txBox="1"/>
          <p:nvPr>
            <p:ph idx="1" type="subTitle"/>
          </p:nvPr>
        </p:nvSpPr>
        <p:spPr>
          <a:xfrm>
            <a:off x="2437363" y="4099050"/>
            <a:ext cx="3795600" cy="40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75" name="Google Shape;175;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76" name="Shape 176"/>
        <p:cNvGrpSpPr/>
        <p:nvPr/>
      </p:nvGrpSpPr>
      <p:grpSpPr>
        <a:xfrm>
          <a:off x="0" y="0"/>
          <a:ext cx="0" cy="0"/>
          <a:chOff x="0" y="0"/>
          <a:chExt cx="0" cy="0"/>
        </a:xfrm>
      </p:grpSpPr>
      <p:sp>
        <p:nvSpPr>
          <p:cNvPr id="177" name="Google Shape;177;p54"/>
          <p:cNvSpPr/>
          <p:nvPr/>
        </p:nvSpPr>
        <p:spPr>
          <a:xfrm>
            <a:off x="7682300" y="-371475"/>
            <a:ext cx="1804500" cy="1475700"/>
          </a:xfrm>
          <a:prstGeom prst="roundRect">
            <a:avLst>
              <a:gd fmla="val 11915"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8" name="Google Shape;178;p54"/>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179" name="Google Shape;179;p54"/>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cxnSp>
        <p:nvCxnSpPr>
          <p:cNvPr id="180" name="Google Shape;180;p54"/>
          <p:cNvCxnSpPr/>
          <p:nvPr/>
        </p:nvCxnSpPr>
        <p:spPr>
          <a:xfrm>
            <a:off x="8683200" y="1653813"/>
            <a:ext cx="460800" cy="0"/>
          </a:xfrm>
          <a:prstGeom prst="straightConnector1">
            <a:avLst/>
          </a:prstGeom>
          <a:noFill/>
          <a:ln cap="flat" cmpd="sng" w="9525">
            <a:solidFill>
              <a:schemeClr val="lt1"/>
            </a:solidFill>
            <a:prstDash val="solid"/>
            <a:round/>
            <a:headEnd len="sm" w="sm" type="none"/>
            <a:tailEnd len="sm" w="sm" type="none"/>
          </a:ln>
        </p:spPr>
      </p:cxnSp>
      <p:cxnSp>
        <p:nvCxnSpPr>
          <p:cNvPr id="181" name="Google Shape;181;p54"/>
          <p:cNvCxnSpPr/>
          <p:nvPr/>
        </p:nvCxnSpPr>
        <p:spPr>
          <a:xfrm>
            <a:off x="0" y="4905613"/>
            <a:ext cx="1194900" cy="0"/>
          </a:xfrm>
          <a:prstGeom prst="straightConnector1">
            <a:avLst/>
          </a:prstGeom>
          <a:noFill/>
          <a:ln cap="flat" cmpd="sng" w="9525">
            <a:solidFill>
              <a:schemeClr val="lt1"/>
            </a:solidFill>
            <a:prstDash val="solid"/>
            <a:round/>
            <a:headEnd len="sm" w="sm" type="none"/>
            <a:tailEnd len="sm" w="sm" type="none"/>
          </a:ln>
        </p:spPr>
      </p:cxnSp>
      <p:sp>
        <p:nvSpPr>
          <p:cNvPr id="182" name="Google Shape;182;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83" name="Shape 183"/>
        <p:cNvGrpSpPr/>
        <p:nvPr/>
      </p:nvGrpSpPr>
      <p:grpSpPr>
        <a:xfrm>
          <a:off x="0" y="0"/>
          <a:ext cx="0" cy="0"/>
          <a:chOff x="0" y="0"/>
          <a:chExt cx="0" cy="0"/>
        </a:xfrm>
      </p:grpSpPr>
      <p:sp>
        <p:nvSpPr>
          <p:cNvPr id="184" name="Google Shape;184;p55"/>
          <p:cNvSpPr/>
          <p:nvPr/>
        </p:nvSpPr>
        <p:spPr>
          <a:xfrm>
            <a:off x="-85725" y="3293725"/>
            <a:ext cx="8991600" cy="1898400"/>
          </a:xfrm>
          <a:prstGeom prst="round1Rect">
            <a:avLst>
              <a:gd fmla="val 30679"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55"/>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186" name="Google Shape;186;p55"/>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cxnSp>
        <p:nvCxnSpPr>
          <p:cNvPr id="187" name="Google Shape;187;p55"/>
          <p:cNvCxnSpPr/>
          <p:nvPr/>
        </p:nvCxnSpPr>
        <p:spPr>
          <a:xfrm>
            <a:off x="8683200" y="561575"/>
            <a:ext cx="460800" cy="0"/>
          </a:xfrm>
          <a:prstGeom prst="straightConnector1">
            <a:avLst/>
          </a:prstGeom>
          <a:noFill/>
          <a:ln cap="flat" cmpd="sng" w="9525">
            <a:solidFill>
              <a:schemeClr val="lt1"/>
            </a:solidFill>
            <a:prstDash val="solid"/>
            <a:round/>
            <a:headEnd len="sm" w="sm" type="none"/>
            <a:tailEnd len="sm" w="sm" type="none"/>
          </a:ln>
        </p:spPr>
      </p:cxnSp>
      <p:grpSp>
        <p:nvGrpSpPr>
          <p:cNvPr id="188" name="Google Shape;188;p55"/>
          <p:cNvGrpSpPr/>
          <p:nvPr/>
        </p:nvGrpSpPr>
        <p:grpSpPr>
          <a:xfrm flipH="1">
            <a:off x="8315594" y="463798"/>
            <a:ext cx="216823" cy="216819"/>
            <a:chOff x="-223479" y="-1094052"/>
            <a:chExt cx="216823" cy="216819"/>
          </a:xfrm>
        </p:grpSpPr>
        <p:sp>
          <p:nvSpPr>
            <p:cNvPr id="189" name="Google Shape;189;p55"/>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55"/>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1" name="Google Shape;191;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192" name="Shape 192"/>
        <p:cNvGrpSpPr/>
        <p:nvPr/>
      </p:nvGrpSpPr>
      <p:grpSpPr>
        <a:xfrm>
          <a:off x="0" y="0"/>
          <a:ext cx="0" cy="0"/>
          <a:chOff x="0" y="0"/>
          <a:chExt cx="0" cy="0"/>
        </a:xfrm>
      </p:grpSpPr>
      <p:sp>
        <p:nvSpPr>
          <p:cNvPr id="193" name="Google Shape;193;p56"/>
          <p:cNvSpPr/>
          <p:nvPr/>
        </p:nvSpPr>
        <p:spPr>
          <a:xfrm rot="10800000">
            <a:off x="6232613" y="-28050"/>
            <a:ext cx="2957700" cy="3444300"/>
          </a:xfrm>
          <a:prstGeom prst="round1Rect">
            <a:avLst>
              <a:gd fmla="val 30679"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6"/>
          <p:cNvSpPr/>
          <p:nvPr/>
        </p:nvSpPr>
        <p:spPr>
          <a:xfrm>
            <a:off x="-39412" y="1747850"/>
            <a:ext cx="2957700" cy="3444300"/>
          </a:xfrm>
          <a:prstGeom prst="round1Rect">
            <a:avLst>
              <a:gd fmla="val 30679"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5" name="Google Shape;195;p56"/>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196" name="Google Shape;196;p56"/>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cxnSp>
        <p:nvCxnSpPr>
          <p:cNvPr id="197" name="Google Shape;197;p56"/>
          <p:cNvCxnSpPr/>
          <p:nvPr/>
        </p:nvCxnSpPr>
        <p:spPr>
          <a:xfrm>
            <a:off x="8256250" y="545013"/>
            <a:ext cx="1078200" cy="0"/>
          </a:xfrm>
          <a:prstGeom prst="straightConnector1">
            <a:avLst/>
          </a:prstGeom>
          <a:noFill/>
          <a:ln cap="flat" cmpd="sng" w="9525">
            <a:solidFill>
              <a:schemeClr val="lt1"/>
            </a:solidFill>
            <a:prstDash val="solid"/>
            <a:round/>
            <a:headEnd len="sm" w="sm" type="none"/>
            <a:tailEnd len="sm" w="sm" type="none"/>
          </a:ln>
        </p:spPr>
      </p:cxnSp>
      <p:sp>
        <p:nvSpPr>
          <p:cNvPr id="198" name="Google Shape;198;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199" name="Shape 199"/>
        <p:cNvGrpSpPr/>
        <p:nvPr/>
      </p:nvGrpSpPr>
      <p:grpSpPr>
        <a:xfrm>
          <a:off x="0" y="0"/>
          <a:ext cx="0" cy="0"/>
          <a:chOff x="0" y="0"/>
          <a:chExt cx="0" cy="0"/>
        </a:xfrm>
      </p:grpSpPr>
      <p:sp>
        <p:nvSpPr>
          <p:cNvPr id="200" name="Google Shape;200;p57"/>
          <p:cNvSpPr/>
          <p:nvPr/>
        </p:nvSpPr>
        <p:spPr>
          <a:xfrm>
            <a:off x="7972425" y="-371475"/>
            <a:ext cx="1514400" cy="5686500"/>
          </a:xfrm>
          <a:prstGeom prst="roundRect">
            <a:avLst>
              <a:gd fmla="val 11915"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1" name="Google Shape;201;p57"/>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202" name="Google Shape;202;p57"/>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grpSp>
        <p:nvGrpSpPr>
          <p:cNvPr id="203" name="Google Shape;203;p57"/>
          <p:cNvGrpSpPr/>
          <p:nvPr/>
        </p:nvGrpSpPr>
        <p:grpSpPr>
          <a:xfrm flipH="1">
            <a:off x="337469" y="4603498"/>
            <a:ext cx="216823" cy="216819"/>
            <a:chOff x="-223479" y="-1094052"/>
            <a:chExt cx="216823" cy="216819"/>
          </a:xfrm>
        </p:grpSpPr>
        <p:sp>
          <p:nvSpPr>
            <p:cNvPr id="204" name="Google Shape;204;p57"/>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57"/>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6" name="Google Shape;206;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7" name="Shape 207"/>
        <p:cNvGrpSpPr/>
        <p:nvPr/>
      </p:nvGrpSpPr>
      <p:grpSpPr>
        <a:xfrm>
          <a:off x="0" y="0"/>
          <a:ext cx="0" cy="0"/>
          <a:chOff x="0" y="0"/>
          <a:chExt cx="0" cy="0"/>
        </a:xfrm>
      </p:grpSpPr>
      <p:pic>
        <p:nvPicPr>
          <p:cNvPr id="208" name="Google Shape;208;p58"/>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209" name="Google Shape;209;p58"/>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210" name="Google Shape;210;p58"/>
          <p:cNvSpPr/>
          <p:nvPr/>
        </p:nvSpPr>
        <p:spPr>
          <a:xfrm>
            <a:off x="7682300" y="-371475"/>
            <a:ext cx="1804500" cy="1475700"/>
          </a:xfrm>
          <a:prstGeom prst="roundRect">
            <a:avLst>
              <a:gd fmla="val 11915"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212" name="Shape 212"/>
        <p:cNvGrpSpPr/>
        <p:nvPr/>
      </p:nvGrpSpPr>
      <p:grpSpPr>
        <a:xfrm>
          <a:off x="0" y="0"/>
          <a:ext cx="0" cy="0"/>
          <a:chOff x="0" y="0"/>
          <a:chExt cx="0" cy="0"/>
        </a:xfrm>
      </p:grpSpPr>
      <p:sp>
        <p:nvSpPr>
          <p:cNvPr id="213" name="Google Shape;213;p59"/>
          <p:cNvSpPr/>
          <p:nvPr/>
        </p:nvSpPr>
        <p:spPr>
          <a:xfrm>
            <a:off x="0" y="2329475"/>
            <a:ext cx="4572000" cy="2814000"/>
          </a:xfrm>
          <a:prstGeom prst="round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59"/>
          <p:cNvSpPr/>
          <p:nvPr/>
        </p:nvSpPr>
        <p:spPr>
          <a:xfrm flipH="1">
            <a:off x="78871" y="4368475"/>
            <a:ext cx="910800" cy="174900"/>
          </a:xfrm>
          <a:prstGeom prst="roundRect">
            <a:avLst>
              <a:gd fmla="val 50000" name="adj"/>
            </a:avLst>
          </a:prstGeom>
          <a:solidFill>
            <a:srgbClr val="BD7B36">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59"/>
          <p:cNvSpPr/>
          <p:nvPr/>
        </p:nvSpPr>
        <p:spPr>
          <a:xfrm flipH="1">
            <a:off x="605271" y="4702200"/>
            <a:ext cx="910800" cy="174900"/>
          </a:xfrm>
          <a:prstGeom prst="roundRect">
            <a:avLst>
              <a:gd fmla="val 50000" name="adj"/>
            </a:avLst>
          </a:prstGeom>
          <a:solidFill>
            <a:srgbClr val="BD7B36">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6" name="Google Shape;216;p59"/>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217" name="Google Shape;217;p59"/>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grpSp>
        <p:nvGrpSpPr>
          <p:cNvPr id="218" name="Google Shape;218;p59"/>
          <p:cNvGrpSpPr/>
          <p:nvPr/>
        </p:nvGrpSpPr>
        <p:grpSpPr>
          <a:xfrm>
            <a:off x="8603335" y="477623"/>
            <a:ext cx="216823" cy="216819"/>
            <a:chOff x="-223479" y="-1094052"/>
            <a:chExt cx="216823" cy="216819"/>
          </a:xfrm>
        </p:grpSpPr>
        <p:sp>
          <p:nvSpPr>
            <p:cNvPr id="219" name="Google Shape;219;p59"/>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59"/>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21" name="Google Shape;221;p59"/>
          <p:cNvCxnSpPr/>
          <p:nvPr/>
        </p:nvCxnSpPr>
        <p:spPr>
          <a:xfrm rot="10800000">
            <a:off x="6002402" y="565075"/>
            <a:ext cx="2266800" cy="0"/>
          </a:xfrm>
          <a:prstGeom prst="straightConnector1">
            <a:avLst/>
          </a:prstGeom>
          <a:noFill/>
          <a:ln cap="flat" cmpd="sng" w="9525">
            <a:solidFill>
              <a:schemeClr val="lt1"/>
            </a:solidFill>
            <a:prstDash val="solid"/>
            <a:round/>
            <a:headEnd len="sm" w="sm" type="none"/>
            <a:tailEnd len="sm" w="sm" type="none"/>
          </a:ln>
        </p:spPr>
      </p:cxnSp>
      <p:sp>
        <p:nvSpPr>
          <p:cNvPr id="222" name="Google Shape;222;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7">
    <p:spTree>
      <p:nvGrpSpPr>
        <p:cNvPr id="223" name="Shape 223"/>
        <p:cNvGrpSpPr/>
        <p:nvPr/>
      </p:nvGrpSpPr>
      <p:grpSpPr>
        <a:xfrm>
          <a:off x="0" y="0"/>
          <a:ext cx="0" cy="0"/>
          <a:chOff x="0" y="0"/>
          <a:chExt cx="0" cy="0"/>
        </a:xfrm>
      </p:grpSpPr>
      <p:sp>
        <p:nvSpPr>
          <p:cNvPr id="224" name="Google Shape;224;p60"/>
          <p:cNvSpPr/>
          <p:nvPr/>
        </p:nvSpPr>
        <p:spPr>
          <a:xfrm flipH="1" rot="10800000">
            <a:off x="-150" y="0"/>
            <a:ext cx="7163100" cy="14859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5" name="Google Shape;225;p60"/>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226" name="Google Shape;226;p60"/>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cxnSp>
        <p:nvCxnSpPr>
          <p:cNvPr id="227" name="Google Shape;227;p60"/>
          <p:cNvCxnSpPr/>
          <p:nvPr/>
        </p:nvCxnSpPr>
        <p:spPr>
          <a:xfrm rot="10800000">
            <a:off x="4403975" y="4940325"/>
            <a:ext cx="460800" cy="0"/>
          </a:xfrm>
          <a:prstGeom prst="straightConnector1">
            <a:avLst/>
          </a:prstGeom>
          <a:noFill/>
          <a:ln cap="flat" cmpd="sng" w="9525">
            <a:solidFill>
              <a:schemeClr val="lt1"/>
            </a:solidFill>
            <a:prstDash val="solid"/>
            <a:round/>
            <a:headEnd len="sm" w="sm" type="none"/>
            <a:tailEnd len="sm" w="sm" type="none"/>
          </a:ln>
        </p:spPr>
      </p:cxnSp>
      <p:grpSp>
        <p:nvGrpSpPr>
          <p:cNvPr id="228" name="Google Shape;228;p60"/>
          <p:cNvGrpSpPr/>
          <p:nvPr/>
        </p:nvGrpSpPr>
        <p:grpSpPr>
          <a:xfrm>
            <a:off x="289008" y="4656823"/>
            <a:ext cx="216823" cy="216819"/>
            <a:chOff x="-223479" y="-1094052"/>
            <a:chExt cx="216823" cy="216819"/>
          </a:xfrm>
        </p:grpSpPr>
        <p:sp>
          <p:nvSpPr>
            <p:cNvPr id="229" name="Google Shape;229;p60"/>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60"/>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31" name="Google Shape;231;p60"/>
          <p:cNvCxnSpPr/>
          <p:nvPr/>
        </p:nvCxnSpPr>
        <p:spPr>
          <a:xfrm rot="10800000">
            <a:off x="2771775" y="4806975"/>
            <a:ext cx="1893600" cy="0"/>
          </a:xfrm>
          <a:prstGeom prst="straightConnector1">
            <a:avLst/>
          </a:prstGeom>
          <a:noFill/>
          <a:ln cap="flat" cmpd="sng" w="9525">
            <a:solidFill>
              <a:schemeClr val="lt1"/>
            </a:solidFill>
            <a:prstDash val="solid"/>
            <a:round/>
            <a:headEnd len="sm" w="sm" type="none"/>
            <a:tailEnd len="sm" w="sm" type="none"/>
          </a:ln>
        </p:spPr>
      </p:cxnSp>
      <p:sp>
        <p:nvSpPr>
          <p:cNvPr id="232" name="Google Shape;232;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8">
    <p:spTree>
      <p:nvGrpSpPr>
        <p:cNvPr id="233" name="Shape 233"/>
        <p:cNvGrpSpPr/>
        <p:nvPr/>
      </p:nvGrpSpPr>
      <p:grpSpPr>
        <a:xfrm>
          <a:off x="0" y="0"/>
          <a:ext cx="0" cy="0"/>
          <a:chOff x="0" y="0"/>
          <a:chExt cx="0" cy="0"/>
        </a:xfrm>
      </p:grpSpPr>
      <p:sp>
        <p:nvSpPr>
          <p:cNvPr id="234" name="Google Shape;234;p61"/>
          <p:cNvSpPr/>
          <p:nvPr/>
        </p:nvSpPr>
        <p:spPr>
          <a:xfrm>
            <a:off x="8581775" y="-371475"/>
            <a:ext cx="905100" cy="5686500"/>
          </a:xfrm>
          <a:prstGeom prst="roundRect">
            <a:avLst>
              <a:gd fmla="val 11915"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5" name="Google Shape;235;p61"/>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236" name="Google Shape;236;p61"/>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cxnSp>
        <p:nvCxnSpPr>
          <p:cNvPr id="237" name="Google Shape;237;p61"/>
          <p:cNvCxnSpPr/>
          <p:nvPr/>
        </p:nvCxnSpPr>
        <p:spPr>
          <a:xfrm rot="10800000">
            <a:off x="7685138" y="615975"/>
            <a:ext cx="460800" cy="0"/>
          </a:xfrm>
          <a:prstGeom prst="straightConnector1">
            <a:avLst/>
          </a:prstGeom>
          <a:noFill/>
          <a:ln cap="flat" cmpd="sng" w="9525">
            <a:solidFill>
              <a:schemeClr val="lt1"/>
            </a:solidFill>
            <a:prstDash val="solid"/>
            <a:round/>
            <a:headEnd len="sm" w="sm" type="none"/>
            <a:tailEnd len="sm" w="sm" type="none"/>
          </a:ln>
        </p:spPr>
      </p:cxnSp>
      <p:cxnSp>
        <p:nvCxnSpPr>
          <p:cNvPr id="238" name="Google Shape;238;p61"/>
          <p:cNvCxnSpPr/>
          <p:nvPr/>
        </p:nvCxnSpPr>
        <p:spPr>
          <a:xfrm rot="10800000">
            <a:off x="-12" y="4864125"/>
            <a:ext cx="460800" cy="0"/>
          </a:xfrm>
          <a:prstGeom prst="straightConnector1">
            <a:avLst/>
          </a:prstGeom>
          <a:noFill/>
          <a:ln cap="flat" cmpd="sng" w="9525">
            <a:solidFill>
              <a:schemeClr val="lt1"/>
            </a:solidFill>
            <a:prstDash val="solid"/>
            <a:round/>
            <a:headEnd len="sm" w="sm" type="none"/>
            <a:tailEnd len="sm" w="sm" type="none"/>
          </a:ln>
        </p:spPr>
      </p:cxnSp>
      <p:grpSp>
        <p:nvGrpSpPr>
          <p:cNvPr id="239" name="Google Shape;239;p61"/>
          <p:cNvGrpSpPr/>
          <p:nvPr/>
        </p:nvGrpSpPr>
        <p:grpSpPr>
          <a:xfrm>
            <a:off x="243971" y="4378898"/>
            <a:ext cx="216823" cy="216819"/>
            <a:chOff x="-223479" y="-1094052"/>
            <a:chExt cx="216823" cy="216819"/>
          </a:xfrm>
        </p:grpSpPr>
        <p:sp>
          <p:nvSpPr>
            <p:cNvPr id="240" name="Google Shape;240;p61"/>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61"/>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2" name="Google Shape;242;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4"/>
          <p:cNvSpPr/>
          <p:nvPr/>
        </p:nvSpPr>
        <p:spPr>
          <a:xfrm flipH="1" rot="10800000">
            <a:off x="-150" y="150"/>
            <a:ext cx="7163100" cy="11619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 name="Google Shape;25;p44"/>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26" name="Google Shape;26;p44"/>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cxnSp>
        <p:nvCxnSpPr>
          <p:cNvPr id="27" name="Google Shape;27;p44"/>
          <p:cNvCxnSpPr/>
          <p:nvPr/>
        </p:nvCxnSpPr>
        <p:spPr>
          <a:xfrm rot="10800000">
            <a:off x="-150" y="4642125"/>
            <a:ext cx="2495700" cy="0"/>
          </a:xfrm>
          <a:prstGeom prst="straightConnector1">
            <a:avLst/>
          </a:prstGeom>
          <a:noFill/>
          <a:ln cap="flat" cmpd="sng" w="9525">
            <a:solidFill>
              <a:schemeClr val="lt1"/>
            </a:solidFill>
            <a:prstDash val="solid"/>
            <a:round/>
            <a:headEnd len="sm" w="sm" type="none"/>
            <a:tailEnd len="sm" w="sm" type="none"/>
          </a:ln>
        </p:spPr>
      </p:cxnSp>
      <p:cxnSp>
        <p:nvCxnSpPr>
          <p:cNvPr id="28" name="Google Shape;28;p44"/>
          <p:cNvCxnSpPr/>
          <p:nvPr/>
        </p:nvCxnSpPr>
        <p:spPr>
          <a:xfrm rot="10800000">
            <a:off x="5172000" y="380313"/>
            <a:ext cx="4002600" cy="0"/>
          </a:xfrm>
          <a:prstGeom prst="straightConnector1">
            <a:avLst/>
          </a:prstGeom>
          <a:noFill/>
          <a:ln cap="flat" cmpd="sng" w="9525">
            <a:solidFill>
              <a:schemeClr val="lt1"/>
            </a:solidFill>
            <a:prstDash val="solid"/>
            <a:round/>
            <a:headEnd len="sm" w="sm" type="none"/>
            <a:tailEnd len="sm" w="sm" type="none"/>
          </a:ln>
        </p:spPr>
      </p:cxnSp>
      <p:cxnSp>
        <p:nvCxnSpPr>
          <p:cNvPr id="29" name="Google Shape;29;p44"/>
          <p:cNvCxnSpPr/>
          <p:nvPr/>
        </p:nvCxnSpPr>
        <p:spPr>
          <a:xfrm rot="10800000">
            <a:off x="7867800" y="539988"/>
            <a:ext cx="1306800" cy="0"/>
          </a:xfrm>
          <a:prstGeom prst="straightConnector1">
            <a:avLst/>
          </a:prstGeom>
          <a:noFill/>
          <a:ln cap="flat" cmpd="sng" w="9525">
            <a:solidFill>
              <a:schemeClr val="lt1"/>
            </a:solidFill>
            <a:prstDash val="solid"/>
            <a:round/>
            <a:headEnd len="sm" w="sm" type="none"/>
            <a:tailEnd len="sm" w="sm" type="none"/>
          </a:ln>
        </p:spPr>
      </p:cxnSp>
      <p:cxnSp>
        <p:nvCxnSpPr>
          <p:cNvPr id="30" name="Google Shape;30;p44"/>
          <p:cNvCxnSpPr/>
          <p:nvPr/>
        </p:nvCxnSpPr>
        <p:spPr>
          <a:xfrm rot="10800000">
            <a:off x="1550700" y="4867950"/>
            <a:ext cx="460800" cy="0"/>
          </a:xfrm>
          <a:prstGeom prst="straightConnector1">
            <a:avLst/>
          </a:prstGeom>
          <a:noFill/>
          <a:ln cap="flat" cmpd="sng" w="9525">
            <a:solidFill>
              <a:schemeClr val="lt1"/>
            </a:solidFill>
            <a:prstDash val="solid"/>
            <a:round/>
            <a:headEnd len="sm" w="sm" type="none"/>
            <a:tailEnd len="sm" w="sm" type="none"/>
          </a:ln>
        </p:spPr>
      </p:cxnSp>
      <p:sp>
        <p:nvSpPr>
          <p:cNvPr id="31" name="Google Shape;31;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43" name="Shape 243"/>
        <p:cNvGrpSpPr/>
        <p:nvPr/>
      </p:nvGrpSpPr>
      <p:grpSpPr>
        <a:xfrm>
          <a:off x="0" y="0"/>
          <a:ext cx="0" cy="0"/>
          <a:chOff x="0" y="0"/>
          <a:chExt cx="0" cy="0"/>
        </a:xfrm>
      </p:grpSpPr>
      <p:sp>
        <p:nvSpPr>
          <p:cNvPr id="244" name="Google Shape;244;p62"/>
          <p:cNvSpPr/>
          <p:nvPr/>
        </p:nvSpPr>
        <p:spPr>
          <a:xfrm>
            <a:off x="0" y="2329475"/>
            <a:ext cx="3775500" cy="2814000"/>
          </a:xfrm>
          <a:prstGeom prst="round1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5" name="Google Shape;245;p62"/>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246" name="Google Shape;246;p62"/>
          <p:cNvSpPr txBox="1"/>
          <p:nvPr>
            <p:ph type="ctrTitle"/>
          </p:nvPr>
        </p:nvSpPr>
        <p:spPr>
          <a:xfrm>
            <a:off x="5119500" y="631650"/>
            <a:ext cx="3304500" cy="1126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5200"/>
              <a:buNone/>
              <a:defRPr sz="6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47" name="Google Shape;247;p62"/>
          <p:cNvSpPr txBox="1"/>
          <p:nvPr>
            <p:ph idx="1" type="subTitle"/>
          </p:nvPr>
        </p:nvSpPr>
        <p:spPr>
          <a:xfrm>
            <a:off x="5119350" y="1722300"/>
            <a:ext cx="3304500" cy="945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48" name="Google Shape;248;p62"/>
          <p:cNvSpPr txBox="1"/>
          <p:nvPr>
            <p:ph idx="2" type="subTitle"/>
          </p:nvPr>
        </p:nvSpPr>
        <p:spPr>
          <a:xfrm rot="-936">
            <a:off x="5119790" y="4138200"/>
            <a:ext cx="3304500" cy="37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100"/>
              <a:buNone/>
              <a:defRPr sz="12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249" name="Google Shape;249;p62"/>
          <p:cNvSpPr txBox="1"/>
          <p:nvPr/>
        </p:nvSpPr>
        <p:spPr>
          <a:xfrm>
            <a:off x="4839049" y="3437550"/>
            <a:ext cx="3584700" cy="700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300"/>
              </a:spcBef>
              <a:spcAft>
                <a:spcPts val="0"/>
              </a:spcAft>
              <a:buClr>
                <a:srgbClr val="000000"/>
              </a:buClr>
              <a:buSzPts val="1100"/>
              <a:buFont typeface="Arial"/>
              <a:buNone/>
            </a:pPr>
            <a:r>
              <a:rPr b="1" i="0" lang="en" sz="1100" u="none" cap="none" strike="noStrike">
                <a:solidFill>
                  <a:schemeClr val="dk1"/>
                </a:solidFill>
                <a:latin typeface="Open Sans"/>
                <a:ea typeface="Open Sans"/>
                <a:cs typeface="Open Sans"/>
                <a:sym typeface="Open Sans"/>
              </a:rPr>
              <a:t>CREDITS:</a:t>
            </a:r>
            <a:r>
              <a:rPr b="0" i="0" lang="en" sz="1100" u="none" cap="none" strike="noStrike">
                <a:solidFill>
                  <a:schemeClr val="lt1"/>
                </a:solidFill>
                <a:latin typeface="Open Sans"/>
                <a:ea typeface="Open Sans"/>
                <a:cs typeface="Open Sans"/>
                <a:sym typeface="Open Sans"/>
              </a:rPr>
              <a:t> This presentation template was created by </a:t>
            </a:r>
            <a:r>
              <a:rPr b="1" i="0" lang="en" sz="1100" u="none" cap="none" strike="noStrike">
                <a:solidFill>
                  <a:schemeClr val="dk1"/>
                </a:solidFill>
                <a:uFill>
                  <a:noFill/>
                </a:uFill>
                <a:latin typeface="Open Sans"/>
                <a:ea typeface="Open Sans"/>
                <a:cs typeface="Open Sans"/>
                <a:sym typeface="Open Sans"/>
                <a:hlinkClick r:id="rId3">
                  <a:extLst>
                    <a:ext uri="{A12FA001-AC4F-418D-AE19-62706E023703}">
                      <ahyp:hlinkClr val="tx"/>
                    </a:ext>
                  </a:extLst>
                </a:hlinkClick>
              </a:rPr>
              <a:t>Slidesgo</a:t>
            </a:r>
            <a:r>
              <a:rPr b="1" i="0" lang="en" sz="1100" u="none" cap="none" strike="noStrike">
                <a:solidFill>
                  <a:schemeClr val="dk1"/>
                </a:solidFill>
                <a:latin typeface="Open Sans"/>
                <a:ea typeface="Open Sans"/>
                <a:cs typeface="Open Sans"/>
                <a:sym typeface="Open Sans"/>
              </a:rPr>
              <a:t>,</a:t>
            </a:r>
            <a:r>
              <a:rPr b="0" i="0" lang="en" sz="1100" u="none" cap="none" strike="noStrike">
                <a:solidFill>
                  <a:schemeClr val="lt1"/>
                </a:solidFill>
                <a:latin typeface="Open Sans"/>
                <a:ea typeface="Open Sans"/>
                <a:cs typeface="Open Sans"/>
                <a:sym typeface="Open Sans"/>
              </a:rPr>
              <a:t> including icons by </a:t>
            </a:r>
            <a:r>
              <a:rPr b="1" i="0" lang="en" sz="1100" u="none" cap="none" strike="noStrike">
                <a:solidFill>
                  <a:schemeClr val="dk1"/>
                </a:solidFill>
                <a:uFill>
                  <a:noFill/>
                </a:uFill>
                <a:latin typeface="Open Sans"/>
                <a:ea typeface="Open Sans"/>
                <a:cs typeface="Open Sans"/>
                <a:sym typeface="Open Sans"/>
                <a:hlinkClick r:id="rId4">
                  <a:extLst>
                    <a:ext uri="{A12FA001-AC4F-418D-AE19-62706E023703}">
                      <ahyp:hlinkClr val="tx"/>
                    </a:ext>
                  </a:extLst>
                </a:hlinkClick>
              </a:rPr>
              <a:t>Flaticon</a:t>
            </a:r>
            <a:r>
              <a:rPr b="1" i="0" lang="en" sz="1100" u="none" cap="none" strike="noStrike">
                <a:solidFill>
                  <a:schemeClr val="dk1"/>
                </a:solidFill>
                <a:latin typeface="Open Sans"/>
                <a:ea typeface="Open Sans"/>
                <a:cs typeface="Open Sans"/>
                <a:sym typeface="Open Sans"/>
              </a:rPr>
              <a:t>,</a:t>
            </a:r>
            <a:r>
              <a:rPr b="0" i="0" lang="en" sz="1100" u="none" cap="none" strike="noStrike">
                <a:solidFill>
                  <a:schemeClr val="lt1"/>
                </a:solidFill>
                <a:latin typeface="Open Sans"/>
                <a:ea typeface="Open Sans"/>
                <a:cs typeface="Open Sans"/>
                <a:sym typeface="Open Sans"/>
              </a:rPr>
              <a:t> and infographics &amp; images by </a:t>
            </a:r>
            <a:r>
              <a:rPr b="1" i="0" lang="en" sz="1100" u="none" cap="none" strike="noStrike">
                <a:solidFill>
                  <a:schemeClr val="dk1"/>
                </a:solidFill>
                <a:uFill>
                  <a:noFill/>
                </a:uFill>
                <a:latin typeface="Open Sans"/>
                <a:ea typeface="Open Sans"/>
                <a:cs typeface="Open Sans"/>
                <a:sym typeface="Open Sans"/>
                <a:hlinkClick r:id="rId5">
                  <a:extLst>
                    <a:ext uri="{A12FA001-AC4F-418D-AE19-62706E023703}">
                      <ahyp:hlinkClr val="tx"/>
                    </a:ext>
                  </a:extLst>
                </a:hlinkClick>
              </a:rPr>
              <a:t>Freepik</a:t>
            </a:r>
            <a:endParaRPr b="1" i="0" sz="1100" u="none" cap="none" strike="noStrike">
              <a:solidFill>
                <a:schemeClr val="dk1"/>
              </a:solidFill>
              <a:latin typeface="Open Sans"/>
              <a:ea typeface="Open Sans"/>
              <a:cs typeface="Open Sans"/>
              <a:sym typeface="Open Sans"/>
            </a:endParaRPr>
          </a:p>
        </p:txBody>
      </p:sp>
      <p:cxnSp>
        <p:nvCxnSpPr>
          <p:cNvPr id="250" name="Google Shape;250;p62"/>
          <p:cNvCxnSpPr/>
          <p:nvPr/>
        </p:nvCxnSpPr>
        <p:spPr>
          <a:xfrm rot="10800000">
            <a:off x="-104550" y="4603500"/>
            <a:ext cx="4809900" cy="0"/>
          </a:xfrm>
          <a:prstGeom prst="straightConnector1">
            <a:avLst/>
          </a:prstGeom>
          <a:noFill/>
          <a:ln cap="flat" cmpd="sng" w="9525">
            <a:solidFill>
              <a:schemeClr val="lt1"/>
            </a:solidFill>
            <a:prstDash val="solid"/>
            <a:round/>
            <a:headEnd len="sm" w="sm" type="none"/>
            <a:tailEnd len="sm" w="sm" type="none"/>
          </a:ln>
        </p:spPr>
      </p:cxnSp>
      <p:cxnSp>
        <p:nvCxnSpPr>
          <p:cNvPr id="251" name="Google Shape;251;p62"/>
          <p:cNvCxnSpPr/>
          <p:nvPr/>
        </p:nvCxnSpPr>
        <p:spPr>
          <a:xfrm rot="10800000">
            <a:off x="-104625" y="4860675"/>
            <a:ext cx="1428600" cy="0"/>
          </a:xfrm>
          <a:prstGeom prst="straightConnector1">
            <a:avLst/>
          </a:prstGeom>
          <a:noFill/>
          <a:ln cap="flat" cmpd="sng" w="9525">
            <a:solidFill>
              <a:schemeClr val="lt1"/>
            </a:solidFill>
            <a:prstDash val="solid"/>
            <a:round/>
            <a:headEnd len="sm" w="sm" type="none"/>
            <a:tailEnd len="sm" w="sm" type="none"/>
          </a:ln>
        </p:spPr>
      </p:cxnSp>
      <p:sp>
        <p:nvSpPr>
          <p:cNvPr id="252" name="Google Shape;252;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MAIN_POINT_1">
    <p:spTree>
      <p:nvGrpSpPr>
        <p:cNvPr id="253" name="Shape 253"/>
        <p:cNvGrpSpPr/>
        <p:nvPr/>
      </p:nvGrpSpPr>
      <p:grpSpPr>
        <a:xfrm>
          <a:off x="0" y="0"/>
          <a:ext cx="0" cy="0"/>
          <a:chOff x="0" y="0"/>
          <a:chExt cx="0" cy="0"/>
        </a:xfrm>
      </p:grpSpPr>
      <p:sp>
        <p:nvSpPr>
          <p:cNvPr id="254" name="Google Shape;254;p63"/>
          <p:cNvSpPr/>
          <p:nvPr/>
        </p:nvSpPr>
        <p:spPr>
          <a:xfrm flipH="1">
            <a:off x="3410100" y="4114800"/>
            <a:ext cx="5733900" cy="1028700"/>
          </a:xfrm>
          <a:prstGeom prst="round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5" name="Google Shape;255;p63"/>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256" name="Google Shape;256;p63"/>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257" name="Google Shape;257;p63"/>
          <p:cNvSpPr txBox="1"/>
          <p:nvPr>
            <p:ph idx="1" type="body"/>
          </p:nvPr>
        </p:nvSpPr>
        <p:spPr>
          <a:xfrm>
            <a:off x="720000" y="1237075"/>
            <a:ext cx="3642600" cy="2420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dk1"/>
              </a:buClr>
              <a:buSzPts val="1400"/>
              <a:buChar char="●"/>
              <a:defRPr sz="1200">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1600"/>
              </a:spcBef>
              <a:spcAft>
                <a:spcPts val="0"/>
              </a:spcAft>
              <a:buClr>
                <a:srgbClr val="434343"/>
              </a:buClr>
              <a:buSzPts val="1400"/>
              <a:buChar char="■"/>
              <a:defRPr>
                <a:solidFill>
                  <a:srgbClr val="434343"/>
                </a:solidFill>
              </a:defRPr>
            </a:lvl3pPr>
            <a:lvl4pPr indent="-317500" lvl="3" marL="1828800" algn="l">
              <a:lnSpc>
                <a:spcPct val="115000"/>
              </a:lnSpc>
              <a:spcBef>
                <a:spcPts val="1600"/>
              </a:spcBef>
              <a:spcAft>
                <a:spcPts val="0"/>
              </a:spcAft>
              <a:buClr>
                <a:srgbClr val="434343"/>
              </a:buClr>
              <a:buSzPts val="1400"/>
              <a:buChar char="●"/>
              <a:defRPr>
                <a:solidFill>
                  <a:srgbClr val="434343"/>
                </a:solidFill>
              </a:defRPr>
            </a:lvl4pPr>
            <a:lvl5pPr indent="-317500" lvl="4" marL="2286000" algn="l">
              <a:lnSpc>
                <a:spcPct val="115000"/>
              </a:lnSpc>
              <a:spcBef>
                <a:spcPts val="1600"/>
              </a:spcBef>
              <a:spcAft>
                <a:spcPts val="0"/>
              </a:spcAft>
              <a:buClr>
                <a:srgbClr val="434343"/>
              </a:buClr>
              <a:buSzPts val="1400"/>
              <a:buChar char="○"/>
              <a:defRPr>
                <a:solidFill>
                  <a:srgbClr val="434343"/>
                </a:solidFill>
              </a:defRPr>
            </a:lvl5pPr>
            <a:lvl6pPr indent="-317500" lvl="5" marL="2743200" algn="l">
              <a:lnSpc>
                <a:spcPct val="115000"/>
              </a:lnSpc>
              <a:spcBef>
                <a:spcPts val="1600"/>
              </a:spcBef>
              <a:spcAft>
                <a:spcPts val="0"/>
              </a:spcAft>
              <a:buClr>
                <a:srgbClr val="434343"/>
              </a:buClr>
              <a:buSzPts val="1400"/>
              <a:buChar char="■"/>
              <a:defRPr>
                <a:solidFill>
                  <a:srgbClr val="434343"/>
                </a:solidFill>
              </a:defRPr>
            </a:lvl6pPr>
            <a:lvl7pPr indent="-317500" lvl="6" marL="3200400" algn="l">
              <a:lnSpc>
                <a:spcPct val="115000"/>
              </a:lnSpc>
              <a:spcBef>
                <a:spcPts val="1600"/>
              </a:spcBef>
              <a:spcAft>
                <a:spcPts val="0"/>
              </a:spcAft>
              <a:buClr>
                <a:srgbClr val="434343"/>
              </a:buClr>
              <a:buSzPts val="1400"/>
              <a:buChar char="●"/>
              <a:defRPr>
                <a:solidFill>
                  <a:srgbClr val="434343"/>
                </a:solidFill>
              </a:defRPr>
            </a:lvl7pPr>
            <a:lvl8pPr indent="-317500" lvl="7" marL="3657600" algn="l">
              <a:lnSpc>
                <a:spcPct val="115000"/>
              </a:lnSpc>
              <a:spcBef>
                <a:spcPts val="1600"/>
              </a:spcBef>
              <a:spcAft>
                <a:spcPts val="0"/>
              </a:spcAft>
              <a:buClr>
                <a:srgbClr val="434343"/>
              </a:buClr>
              <a:buSzPts val="1400"/>
              <a:buChar char="○"/>
              <a:defRPr>
                <a:solidFill>
                  <a:srgbClr val="434343"/>
                </a:solidFill>
              </a:defRPr>
            </a:lvl8pPr>
            <a:lvl9pPr indent="-317500" lvl="8" marL="4114800" algn="l">
              <a:lnSpc>
                <a:spcPct val="115000"/>
              </a:lnSpc>
              <a:spcBef>
                <a:spcPts val="1600"/>
              </a:spcBef>
              <a:spcAft>
                <a:spcPts val="1600"/>
              </a:spcAft>
              <a:buClr>
                <a:srgbClr val="434343"/>
              </a:buClr>
              <a:buSzPts val="1400"/>
              <a:buChar char="■"/>
              <a:defRPr>
                <a:solidFill>
                  <a:srgbClr val="434343"/>
                </a:solidFill>
              </a:defRPr>
            </a:lvl9pPr>
          </a:lstStyle>
          <a:p/>
        </p:txBody>
      </p:sp>
      <p:grpSp>
        <p:nvGrpSpPr>
          <p:cNvPr id="258" name="Google Shape;258;p63"/>
          <p:cNvGrpSpPr/>
          <p:nvPr/>
        </p:nvGrpSpPr>
        <p:grpSpPr>
          <a:xfrm>
            <a:off x="2600935" y="4527298"/>
            <a:ext cx="216823" cy="216819"/>
            <a:chOff x="-223479" y="-1094052"/>
            <a:chExt cx="216823" cy="216819"/>
          </a:xfrm>
        </p:grpSpPr>
        <p:sp>
          <p:nvSpPr>
            <p:cNvPr id="259" name="Google Shape;259;p63"/>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63"/>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61" name="Google Shape;261;p63"/>
          <p:cNvCxnSpPr/>
          <p:nvPr/>
        </p:nvCxnSpPr>
        <p:spPr>
          <a:xfrm rot="10800000">
            <a:off x="2" y="4614750"/>
            <a:ext cx="2266800" cy="0"/>
          </a:xfrm>
          <a:prstGeom prst="straightConnector1">
            <a:avLst/>
          </a:prstGeom>
          <a:noFill/>
          <a:ln cap="flat" cmpd="sng" w="9525">
            <a:solidFill>
              <a:schemeClr val="lt1"/>
            </a:solidFill>
            <a:prstDash val="solid"/>
            <a:round/>
            <a:headEnd len="sm" w="sm" type="none"/>
            <a:tailEnd len="sm" w="sm" type="none"/>
          </a:ln>
        </p:spPr>
      </p:cxnSp>
      <p:cxnSp>
        <p:nvCxnSpPr>
          <p:cNvPr id="262" name="Google Shape;262;p63"/>
          <p:cNvCxnSpPr/>
          <p:nvPr/>
        </p:nvCxnSpPr>
        <p:spPr>
          <a:xfrm rot="10800000">
            <a:off x="1705052" y="4745225"/>
            <a:ext cx="361200" cy="0"/>
          </a:xfrm>
          <a:prstGeom prst="straightConnector1">
            <a:avLst/>
          </a:prstGeom>
          <a:noFill/>
          <a:ln cap="flat" cmpd="sng" w="9525">
            <a:solidFill>
              <a:schemeClr val="lt1"/>
            </a:solidFill>
            <a:prstDash val="solid"/>
            <a:round/>
            <a:headEnd len="sm" w="sm" type="none"/>
            <a:tailEnd len="sm" w="sm" type="none"/>
          </a:ln>
        </p:spPr>
      </p:cxnSp>
      <p:sp>
        <p:nvSpPr>
          <p:cNvPr id="263" name="Google Shape;263;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4" name="Shape 264"/>
        <p:cNvGrpSpPr/>
        <p:nvPr/>
      </p:nvGrpSpPr>
      <p:grpSpPr>
        <a:xfrm>
          <a:off x="0" y="0"/>
          <a:ext cx="0" cy="0"/>
          <a:chOff x="0" y="0"/>
          <a:chExt cx="0" cy="0"/>
        </a:xfrm>
      </p:grpSpPr>
      <p:sp>
        <p:nvSpPr>
          <p:cNvPr id="265" name="Google Shape;265;p64"/>
          <p:cNvSpPr/>
          <p:nvPr/>
        </p:nvSpPr>
        <p:spPr>
          <a:xfrm flipH="1" rot="10800000">
            <a:off x="-150" y="150"/>
            <a:ext cx="7163100" cy="11619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64"/>
          <p:cNvSpPr/>
          <p:nvPr/>
        </p:nvSpPr>
        <p:spPr>
          <a:xfrm>
            <a:off x="6819900" y="3810000"/>
            <a:ext cx="2667000" cy="1588800"/>
          </a:xfrm>
          <a:prstGeom prst="roundRect">
            <a:avLst>
              <a:gd fmla="val 11915"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7" name="Google Shape;267;p64"/>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268" name="Google Shape;268;p64"/>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269" name="Google Shape;269;p64"/>
          <p:cNvSpPr txBox="1"/>
          <p:nvPr>
            <p:ph idx="1" type="body"/>
          </p:nvPr>
        </p:nvSpPr>
        <p:spPr>
          <a:xfrm>
            <a:off x="720000" y="1237075"/>
            <a:ext cx="6366600" cy="33663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dk1"/>
              </a:buClr>
              <a:buSzPts val="1400"/>
              <a:buChar char="●"/>
              <a:defRPr sz="1200">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1600"/>
              </a:spcBef>
              <a:spcAft>
                <a:spcPts val="0"/>
              </a:spcAft>
              <a:buClr>
                <a:srgbClr val="434343"/>
              </a:buClr>
              <a:buSzPts val="1400"/>
              <a:buChar char="■"/>
              <a:defRPr>
                <a:solidFill>
                  <a:srgbClr val="434343"/>
                </a:solidFill>
              </a:defRPr>
            </a:lvl3pPr>
            <a:lvl4pPr indent="-317500" lvl="3" marL="1828800" algn="l">
              <a:lnSpc>
                <a:spcPct val="115000"/>
              </a:lnSpc>
              <a:spcBef>
                <a:spcPts val="1600"/>
              </a:spcBef>
              <a:spcAft>
                <a:spcPts val="0"/>
              </a:spcAft>
              <a:buClr>
                <a:srgbClr val="434343"/>
              </a:buClr>
              <a:buSzPts val="1400"/>
              <a:buChar char="●"/>
              <a:defRPr>
                <a:solidFill>
                  <a:srgbClr val="434343"/>
                </a:solidFill>
              </a:defRPr>
            </a:lvl4pPr>
            <a:lvl5pPr indent="-317500" lvl="4" marL="2286000" algn="l">
              <a:lnSpc>
                <a:spcPct val="115000"/>
              </a:lnSpc>
              <a:spcBef>
                <a:spcPts val="1600"/>
              </a:spcBef>
              <a:spcAft>
                <a:spcPts val="0"/>
              </a:spcAft>
              <a:buClr>
                <a:srgbClr val="434343"/>
              </a:buClr>
              <a:buSzPts val="1400"/>
              <a:buChar char="○"/>
              <a:defRPr>
                <a:solidFill>
                  <a:srgbClr val="434343"/>
                </a:solidFill>
              </a:defRPr>
            </a:lvl5pPr>
            <a:lvl6pPr indent="-317500" lvl="5" marL="2743200" algn="l">
              <a:lnSpc>
                <a:spcPct val="115000"/>
              </a:lnSpc>
              <a:spcBef>
                <a:spcPts val="1600"/>
              </a:spcBef>
              <a:spcAft>
                <a:spcPts val="0"/>
              </a:spcAft>
              <a:buClr>
                <a:srgbClr val="434343"/>
              </a:buClr>
              <a:buSzPts val="1400"/>
              <a:buChar char="■"/>
              <a:defRPr>
                <a:solidFill>
                  <a:srgbClr val="434343"/>
                </a:solidFill>
              </a:defRPr>
            </a:lvl6pPr>
            <a:lvl7pPr indent="-317500" lvl="6" marL="3200400" algn="l">
              <a:lnSpc>
                <a:spcPct val="115000"/>
              </a:lnSpc>
              <a:spcBef>
                <a:spcPts val="1600"/>
              </a:spcBef>
              <a:spcAft>
                <a:spcPts val="0"/>
              </a:spcAft>
              <a:buClr>
                <a:srgbClr val="434343"/>
              </a:buClr>
              <a:buSzPts val="1400"/>
              <a:buChar char="●"/>
              <a:defRPr>
                <a:solidFill>
                  <a:srgbClr val="434343"/>
                </a:solidFill>
              </a:defRPr>
            </a:lvl7pPr>
            <a:lvl8pPr indent="-317500" lvl="7" marL="3657600" algn="l">
              <a:lnSpc>
                <a:spcPct val="115000"/>
              </a:lnSpc>
              <a:spcBef>
                <a:spcPts val="1600"/>
              </a:spcBef>
              <a:spcAft>
                <a:spcPts val="0"/>
              </a:spcAft>
              <a:buClr>
                <a:srgbClr val="434343"/>
              </a:buClr>
              <a:buSzPts val="1400"/>
              <a:buChar char="○"/>
              <a:defRPr>
                <a:solidFill>
                  <a:srgbClr val="434343"/>
                </a:solidFill>
              </a:defRPr>
            </a:lvl8pPr>
            <a:lvl9pPr indent="-317500" lvl="8" marL="4114800" algn="l">
              <a:lnSpc>
                <a:spcPct val="115000"/>
              </a:lnSpc>
              <a:spcBef>
                <a:spcPts val="1600"/>
              </a:spcBef>
              <a:spcAft>
                <a:spcPts val="1600"/>
              </a:spcAft>
              <a:buClr>
                <a:srgbClr val="434343"/>
              </a:buClr>
              <a:buSzPts val="1400"/>
              <a:buChar char="■"/>
              <a:defRPr>
                <a:solidFill>
                  <a:srgbClr val="434343"/>
                </a:solidFill>
              </a:defRPr>
            </a:lvl9pPr>
          </a:lstStyle>
          <a:p/>
        </p:txBody>
      </p:sp>
      <p:cxnSp>
        <p:nvCxnSpPr>
          <p:cNvPr id="270" name="Google Shape;270;p64"/>
          <p:cNvCxnSpPr/>
          <p:nvPr/>
        </p:nvCxnSpPr>
        <p:spPr>
          <a:xfrm rot="10800000">
            <a:off x="6048425" y="4790163"/>
            <a:ext cx="1194900" cy="0"/>
          </a:xfrm>
          <a:prstGeom prst="straightConnector1">
            <a:avLst/>
          </a:prstGeom>
          <a:noFill/>
          <a:ln cap="flat" cmpd="sng" w="9525">
            <a:solidFill>
              <a:schemeClr val="lt1"/>
            </a:solidFill>
            <a:prstDash val="solid"/>
            <a:round/>
            <a:headEnd len="sm" w="sm" type="none"/>
            <a:tailEnd len="sm" w="sm" type="none"/>
          </a:ln>
        </p:spPr>
      </p:cxnSp>
      <p:cxnSp>
        <p:nvCxnSpPr>
          <p:cNvPr id="271" name="Google Shape;271;p64"/>
          <p:cNvCxnSpPr/>
          <p:nvPr/>
        </p:nvCxnSpPr>
        <p:spPr>
          <a:xfrm rot="10800000">
            <a:off x="8505925" y="3436313"/>
            <a:ext cx="460800" cy="0"/>
          </a:xfrm>
          <a:prstGeom prst="straightConnector1">
            <a:avLst/>
          </a:prstGeom>
          <a:noFill/>
          <a:ln cap="flat" cmpd="sng" w="9525">
            <a:solidFill>
              <a:schemeClr val="lt1"/>
            </a:solidFill>
            <a:prstDash val="solid"/>
            <a:round/>
            <a:headEnd len="sm" w="sm" type="none"/>
            <a:tailEnd len="sm" w="sm" type="none"/>
          </a:ln>
        </p:spPr>
      </p:cxnSp>
      <p:cxnSp>
        <p:nvCxnSpPr>
          <p:cNvPr id="272" name="Google Shape;272;p64"/>
          <p:cNvCxnSpPr/>
          <p:nvPr/>
        </p:nvCxnSpPr>
        <p:spPr>
          <a:xfrm rot="10800000">
            <a:off x="5210275" y="4790163"/>
            <a:ext cx="460800" cy="0"/>
          </a:xfrm>
          <a:prstGeom prst="straightConnector1">
            <a:avLst/>
          </a:prstGeom>
          <a:noFill/>
          <a:ln cap="flat" cmpd="sng" w="9525">
            <a:solidFill>
              <a:schemeClr val="lt1"/>
            </a:solidFill>
            <a:prstDash val="solid"/>
            <a:round/>
            <a:headEnd len="sm" w="sm" type="none"/>
            <a:tailEnd len="sm" w="sm" type="none"/>
          </a:ln>
        </p:spPr>
      </p:cxnSp>
      <p:grpSp>
        <p:nvGrpSpPr>
          <p:cNvPr id="273" name="Google Shape;273;p64"/>
          <p:cNvGrpSpPr/>
          <p:nvPr/>
        </p:nvGrpSpPr>
        <p:grpSpPr>
          <a:xfrm flipH="1" rot="10800000">
            <a:off x="8505933" y="4065320"/>
            <a:ext cx="216823" cy="216819"/>
            <a:chOff x="-223479" y="-1094052"/>
            <a:chExt cx="216823" cy="216819"/>
          </a:xfrm>
        </p:grpSpPr>
        <p:sp>
          <p:nvSpPr>
            <p:cNvPr id="274" name="Google Shape;274;p64"/>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64"/>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7" name="Shape 277"/>
        <p:cNvGrpSpPr/>
        <p:nvPr/>
      </p:nvGrpSpPr>
      <p:grpSpPr>
        <a:xfrm>
          <a:off x="0" y="0"/>
          <a:ext cx="0" cy="0"/>
          <a:chOff x="0" y="0"/>
          <a:chExt cx="0" cy="0"/>
        </a:xfrm>
      </p:grpSpPr>
      <p:pic>
        <p:nvPicPr>
          <p:cNvPr id="278" name="Google Shape;278;p68"/>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279" name="Google Shape;279;p68"/>
          <p:cNvSpPr txBox="1"/>
          <p:nvPr>
            <p:ph type="title"/>
          </p:nvPr>
        </p:nvSpPr>
        <p:spPr>
          <a:xfrm>
            <a:off x="1789200" y="919200"/>
            <a:ext cx="5565600" cy="136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96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0" name="Google Shape;280;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1" name="Shape 281"/>
        <p:cNvGrpSpPr/>
        <p:nvPr/>
      </p:nvGrpSpPr>
      <p:grpSpPr>
        <a:xfrm>
          <a:off x="0" y="0"/>
          <a:ext cx="0" cy="0"/>
          <a:chOff x="0" y="0"/>
          <a:chExt cx="0" cy="0"/>
        </a:xfrm>
      </p:grpSpPr>
      <p:pic>
        <p:nvPicPr>
          <p:cNvPr id="282" name="Google Shape;282;p69"/>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283" name="Google Shape;283;p69"/>
          <p:cNvSpPr txBox="1"/>
          <p:nvPr>
            <p:ph type="title"/>
          </p:nvPr>
        </p:nvSpPr>
        <p:spPr>
          <a:xfrm>
            <a:off x="1131850" y="1294750"/>
            <a:ext cx="4162800" cy="1169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84" name="Google Shape;284;p69"/>
          <p:cNvSpPr txBox="1"/>
          <p:nvPr>
            <p:ph idx="1" type="subTitle"/>
          </p:nvPr>
        </p:nvSpPr>
        <p:spPr>
          <a:xfrm>
            <a:off x="1442600" y="2589925"/>
            <a:ext cx="3541200" cy="125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85" name="Google Shape;285;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6" name="Shape 286"/>
        <p:cNvGrpSpPr/>
        <p:nvPr/>
      </p:nvGrpSpPr>
      <p:grpSpPr>
        <a:xfrm>
          <a:off x="0" y="0"/>
          <a:ext cx="0" cy="0"/>
          <a:chOff x="0" y="0"/>
          <a:chExt cx="0" cy="0"/>
        </a:xfrm>
      </p:grpSpPr>
      <p:pic>
        <p:nvPicPr>
          <p:cNvPr id="287" name="Google Shape;287;p70"/>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288" name="Google Shape;288;p70"/>
          <p:cNvSpPr txBox="1"/>
          <p:nvPr>
            <p:ph type="title"/>
          </p:nvPr>
        </p:nvSpPr>
        <p:spPr>
          <a:xfrm>
            <a:off x="720000" y="4000500"/>
            <a:ext cx="7704000" cy="603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289" name="Google Shape;289;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90" name="Shape 290"/>
        <p:cNvGrpSpPr/>
        <p:nvPr/>
      </p:nvGrpSpPr>
      <p:grpSpPr>
        <a:xfrm>
          <a:off x="0" y="0"/>
          <a:ext cx="0" cy="0"/>
          <a:chOff x="0" y="0"/>
          <a:chExt cx="0" cy="0"/>
        </a:xfrm>
      </p:grpSpPr>
      <p:sp>
        <p:nvSpPr>
          <p:cNvPr id="291" name="Google Shape;291;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92" name="Shape 292"/>
        <p:cNvGrpSpPr/>
        <p:nvPr/>
      </p:nvGrpSpPr>
      <p:grpSpPr>
        <a:xfrm>
          <a:off x="0" y="0"/>
          <a:ext cx="0" cy="0"/>
          <a:chOff x="0" y="0"/>
          <a:chExt cx="0" cy="0"/>
        </a:xfrm>
      </p:grpSpPr>
      <p:sp>
        <p:nvSpPr>
          <p:cNvPr id="293" name="Google Shape;293;p72"/>
          <p:cNvSpPr/>
          <p:nvPr/>
        </p:nvSpPr>
        <p:spPr>
          <a:xfrm rot="10800000">
            <a:off x="4260600" y="0"/>
            <a:ext cx="4883400" cy="2590800"/>
          </a:xfrm>
          <a:prstGeom prst="round1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72"/>
          <p:cNvSpPr/>
          <p:nvPr/>
        </p:nvSpPr>
        <p:spPr>
          <a:xfrm>
            <a:off x="0" y="2590800"/>
            <a:ext cx="4883400" cy="2552700"/>
          </a:xfrm>
          <a:prstGeom prst="round1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5" name="Google Shape;295;p72"/>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grpSp>
        <p:nvGrpSpPr>
          <p:cNvPr id="296" name="Google Shape;296;p72"/>
          <p:cNvGrpSpPr/>
          <p:nvPr/>
        </p:nvGrpSpPr>
        <p:grpSpPr>
          <a:xfrm flipH="1">
            <a:off x="368669" y="399148"/>
            <a:ext cx="216823" cy="216819"/>
            <a:chOff x="-223479" y="-1094052"/>
            <a:chExt cx="216823" cy="216819"/>
          </a:xfrm>
        </p:grpSpPr>
        <p:sp>
          <p:nvSpPr>
            <p:cNvPr id="297" name="Google Shape;297;p72"/>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72"/>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99" name="Google Shape;299;p72"/>
          <p:cNvCxnSpPr/>
          <p:nvPr/>
        </p:nvCxnSpPr>
        <p:spPr>
          <a:xfrm>
            <a:off x="7250400" y="4654575"/>
            <a:ext cx="1893600" cy="0"/>
          </a:xfrm>
          <a:prstGeom prst="straightConnector1">
            <a:avLst/>
          </a:prstGeom>
          <a:noFill/>
          <a:ln cap="flat" cmpd="sng" w="9525">
            <a:solidFill>
              <a:schemeClr val="lt1"/>
            </a:solidFill>
            <a:prstDash val="solid"/>
            <a:round/>
            <a:headEnd len="sm" w="sm" type="none"/>
            <a:tailEnd len="sm" w="sm" type="none"/>
          </a:ln>
        </p:spPr>
      </p:cxnSp>
      <p:sp>
        <p:nvSpPr>
          <p:cNvPr id="300" name="Google Shape;300;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01" name="Shape 301"/>
        <p:cNvGrpSpPr/>
        <p:nvPr/>
      </p:nvGrpSpPr>
      <p:grpSpPr>
        <a:xfrm>
          <a:off x="0" y="0"/>
          <a:ext cx="0" cy="0"/>
          <a:chOff x="0" y="0"/>
          <a:chExt cx="0" cy="0"/>
        </a:xfrm>
      </p:grpSpPr>
      <p:sp>
        <p:nvSpPr>
          <p:cNvPr id="302" name="Google Shape;302;p73"/>
          <p:cNvSpPr/>
          <p:nvPr/>
        </p:nvSpPr>
        <p:spPr>
          <a:xfrm flipH="1" rot="10800000">
            <a:off x="-150" y="0"/>
            <a:ext cx="7163100" cy="14859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73"/>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cxnSp>
        <p:nvCxnSpPr>
          <p:cNvPr id="304" name="Google Shape;304;p73"/>
          <p:cNvCxnSpPr/>
          <p:nvPr/>
        </p:nvCxnSpPr>
        <p:spPr>
          <a:xfrm rot="10800000">
            <a:off x="4403975" y="4940325"/>
            <a:ext cx="460800" cy="0"/>
          </a:xfrm>
          <a:prstGeom prst="straightConnector1">
            <a:avLst/>
          </a:prstGeom>
          <a:noFill/>
          <a:ln cap="flat" cmpd="sng" w="9525">
            <a:solidFill>
              <a:schemeClr val="lt1"/>
            </a:solidFill>
            <a:prstDash val="solid"/>
            <a:round/>
            <a:headEnd len="sm" w="sm" type="none"/>
            <a:tailEnd len="sm" w="sm" type="none"/>
          </a:ln>
        </p:spPr>
      </p:cxnSp>
      <p:grpSp>
        <p:nvGrpSpPr>
          <p:cNvPr id="305" name="Google Shape;305;p73"/>
          <p:cNvGrpSpPr/>
          <p:nvPr/>
        </p:nvGrpSpPr>
        <p:grpSpPr>
          <a:xfrm>
            <a:off x="289008" y="4656823"/>
            <a:ext cx="216823" cy="216819"/>
            <a:chOff x="-223479" y="-1094052"/>
            <a:chExt cx="216823" cy="216819"/>
          </a:xfrm>
        </p:grpSpPr>
        <p:sp>
          <p:nvSpPr>
            <p:cNvPr id="306" name="Google Shape;306;p73"/>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73"/>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08" name="Google Shape;308;p73"/>
          <p:cNvCxnSpPr/>
          <p:nvPr/>
        </p:nvCxnSpPr>
        <p:spPr>
          <a:xfrm rot="10800000">
            <a:off x="2771775" y="4806975"/>
            <a:ext cx="1893600" cy="0"/>
          </a:xfrm>
          <a:prstGeom prst="straightConnector1">
            <a:avLst/>
          </a:prstGeom>
          <a:noFill/>
          <a:ln cap="flat" cmpd="sng" w="9525">
            <a:solidFill>
              <a:schemeClr val="lt1"/>
            </a:solidFill>
            <a:prstDash val="solid"/>
            <a:round/>
            <a:headEnd len="sm" w="sm" type="none"/>
            <a:tailEnd len="sm" w="sm" type="none"/>
          </a:ln>
        </p:spPr>
      </p:cxnSp>
      <p:sp>
        <p:nvSpPr>
          <p:cNvPr id="309" name="Google Shape;309;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type="title">
  <p:cSld name="TITLE">
    <p:spTree>
      <p:nvGrpSpPr>
        <p:cNvPr id="315" name="Shape 315"/>
        <p:cNvGrpSpPr/>
        <p:nvPr/>
      </p:nvGrpSpPr>
      <p:grpSpPr>
        <a:xfrm>
          <a:off x="0" y="0"/>
          <a:ext cx="0" cy="0"/>
          <a:chOff x="0" y="0"/>
          <a:chExt cx="0" cy="0"/>
        </a:xfrm>
      </p:grpSpPr>
      <p:sp>
        <p:nvSpPr>
          <p:cNvPr id="316" name="Google Shape;316;g25bdb20664d_2_242"/>
          <p:cNvSpPr txBox="1"/>
          <p:nvPr>
            <p:ph type="title"/>
          </p:nvPr>
        </p:nvSpPr>
        <p:spPr>
          <a:xfrm>
            <a:off x="685800" y="841772"/>
            <a:ext cx="7772400" cy="1790700"/>
          </a:xfrm>
          <a:prstGeom prst="rect">
            <a:avLst/>
          </a:prstGeom>
          <a:noFill/>
          <a:ln>
            <a:noFill/>
          </a:ln>
        </p:spPr>
        <p:txBody>
          <a:bodyPr anchorCtr="0" anchor="b" bIns="14450" lIns="14450" spcFirstLastPara="1" rIns="14450" wrap="square" tIns="14450">
            <a:normAutofit/>
          </a:bodyPr>
          <a:lstStyle>
            <a:lvl1pPr lvl="0" rtl="0" algn="ctr">
              <a:lnSpc>
                <a:spcPct val="90000"/>
              </a:lnSpc>
              <a:spcBef>
                <a:spcPts val="0"/>
              </a:spcBef>
              <a:spcAft>
                <a:spcPts val="0"/>
              </a:spcAft>
              <a:buClr>
                <a:srgbClr val="000000"/>
              </a:buClr>
              <a:buSzPts val="5100"/>
              <a:buFont typeface="Calibri"/>
              <a:buNone/>
              <a:defRPr sz="5100"/>
            </a:lvl1pPr>
            <a:lvl2pPr lvl="1" rtl="0" algn="l">
              <a:lnSpc>
                <a:spcPct val="90000"/>
              </a:lnSpc>
              <a:spcBef>
                <a:spcPts val="0"/>
              </a:spcBef>
              <a:spcAft>
                <a:spcPts val="0"/>
              </a:spcAft>
              <a:buClr>
                <a:srgbClr val="000000"/>
              </a:buClr>
              <a:buSzPts val="600"/>
              <a:buNone/>
              <a:defRPr/>
            </a:lvl2pPr>
            <a:lvl3pPr lvl="2" rtl="0" algn="l">
              <a:lnSpc>
                <a:spcPct val="90000"/>
              </a:lnSpc>
              <a:spcBef>
                <a:spcPts val="0"/>
              </a:spcBef>
              <a:spcAft>
                <a:spcPts val="0"/>
              </a:spcAft>
              <a:buClr>
                <a:srgbClr val="000000"/>
              </a:buClr>
              <a:buSzPts val="600"/>
              <a:buNone/>
              <a:defRPr/>
            </a:lvl3pPr>
            <a:lvl4pPr lvl="3" rtl="0" algn="l">
              <a:lnSpc>
                <a:spcPct val="90000"/>
              </a:lnSpc>
              <a:spcBef>
                <a:spcPts val="0"/>
              </a:spcBef>
              <a:spcAft>
                <a:spcPts val="0"/>
              </a:spcAft>
              <a:buClr>
                <a:srgbClr val="000000"/>
              </a:buClr>
              <a:buSzPts val="600"/>
              <a:buNone/>
              <a:defRPr/>
            </a:lvl4pPr>
            <a:lvl5pPr lvl="4" rtl="0" algn="l">
              <a:lnSpc>
                <a:spcPct val="90000"/>
              </a:lnSpc>
              <a:spcBef>
                <a:spcPts val="0"/>
              </a:spcBef>
              <a:spcAft>
                <a:spcPts val="0"/>
              </a:spcAft>
              <a:buClr>
                <a:srgbClr val="000000"/>
              </a:buClr>
              <a:buSzPts val="600"/>
              <a:buNone/>
              <a:defRPr/>
            </a:lvl5pPr>
            <a:lvl6pPr lvl="5" rtl="0" algn="l">
              <a:lnSpc>
                <a:spcPct val="90000"/>
              </a:lnSpc>
              <a:spcBef>
                <a:spcPts val="0"/>
              </a:spcBef>
              <a:spcAft>
                <a:spcPts val="0"/>
              </a:spcAft>
              <a:buClr>
                <a:srgbClr val="000000"/>
              </a:buClr>
              <a:buSzPts val="600"/>
              <a:buNone/>
              <a:defRPr/>
            </a:lvl6pPr>
            <a:lvl7pPr lvl="6" rtl="0" algn="l">
              <a:lnSpc>
                <a:spcPct val="90000"/>
              </a:lnSpc>
              <a:spcBef>
                <a:spcPts val="0"/>
              </a:spcBef>
              <a:spcAft>
                <a:spcPts val="0"/>
              </a:spcAft>
              <a:buClr>
                <a:srgbClr val="000000"/>
              </a:buClr>
              <a:buSzPts val="600"/>
              <a:buNone/>
              <a:defRPr/>
            </a:lvl7pPr>
            <a:lvl8pPr lvl="7" rtl="0" algn="l">
              <a:lnSpc>
                <a:spcPct val="90000"/>
              </a:lnSpc>
              <a:spcBef>
                <a:spcPts val="0"/>
              </a:spcBef>
              <a:spcAft>
                <a:spcPts val="0"/>
              </a:spcAft>
              <a:buClr>
                <a:srgbClr val="000000"/>
              </a:buClr>
              <a:buSzPts val="600"/>
              <a:buNone/>
              <a:defRPr/>
            </a:lvl8pPr>
            <a:lvl9pPr lvl="8" rtl="0" algn="l">
              <a:lnSpc>
                <a:spcPct val="90000"/>
              </a:lnSpc>
              <a:spcBef>
                <a:spcPts val="0"/>
              </a:spcBef>
              <a:spcAft>
                <a:spcPts val="0"/>
              </a:spcAft>
              <a:buClr>
                <a:srgbClr val="000000"/>
              </a:buClr>
              <a:buSzPts val="600"/>
              <a:buNone/>
              <a:defRPr/>
            </a:lvl9pPr>
          </a:lstStyle>
          <a:p/>
        </p:txBody>
      </p:sp>
      <p:sp>
        <p:nvSpPr>
          <p:cNvPr id="317" name="Google Shape;317;g25bdb20664d_2_242"/>
          <p:cNvSpPr txBox="1"/>
          <p:nvPr>
            <p:ph idx="1" type="body"/>
          </p:nvPr>
        </p:nvSpPr>
        <p:spPr>
          <a:xfrm>
            <a:off x="1143000" y="2701528"/>
            <a:ext cx="6858000" cy="1241700"/>
          </a:xfrm>
          <a:prstGeom prst="rect">
            <a:avLst/>
          </a:prstGeom>
          <a:noFill/>
          <a:ln>
            <a:noFill/>
          </a:ln>
        </p:spPr>
        <p:txBody>
          <a:bodyPr anchorCtr="0" anchor="t" bIns="14450" lIns="14450" spcFirstLastPara="1" rIns="14450" wrap="square" tIns="14450">
            <a:normAutofit/>
          </a:bodyPr>
          <a:lstStyle>
            <a:lvl1pPr indent="-228600" lvl="0" marL="457200" rtl="0" algn="ctr">
              <a:lnSpc>
                <a:spcPct val="90000"/>
              </a:lnSpc>
              <a:spcBef>
                <a:spcPts val="800"/>
              </a:spcBef>
              <a:spcAft>
                <a:spcPts val="0"/>
              </a:spcAft>
              <a:buClr>
                <a:srgbClr val="000000"/>
              </a:buClr>
              <a:buSzPts val="2000"/>
              <a:buFont typeface="Calibri"/>
              <a:buNone/>
              <a:defRPr sz="2000"/>
            </a:lvl1pPr>
            <a:lvl2pPr indent="-228600" lvl="1" marL="914400" rtl="0" algn="ctr">
              <a:lnSpc>
                <a:spcPct val="90000"/>
              </a:lnSpc>
              <a:spcBef>
                <a:spcPts val="800"/>
              </a:spcBef>
              <a:spcAft>
                <a:spcPts val="0"/>
              </a:spcAft>
              <a:buClr>
                <a:srgbClr val="000000"/>
              </a:buClr>
              <a:buSzPts val="2000"/>
              <a:buFont typeface="Calibri"/>
              <a:buNone/>
              <a:defRPr sz="2000"/>
            </a:lvl2pPr>
            <a:lvl3pPr indent="-228600" lvl="2" marL="1371600" rtl="0" algn="ctr">
              <a:lnSpc>
                <a:spcPct val="90000"/>
              </a:lnSpc>
              <a:spcBef>
                <a:spcPts val="800"/>
              </a:spcBef>
              <a:spcAft>
                <a:spcPts val="0"/>
              </a:spcAft>
              <a:buClr>
                <a:srgbClr val="000000"/>
              </a:buClr>
              <a:buSzPts val="2000"/>
              <a:buFont typeface="Calibri"/>
              <a:buNone/>
              <a:defRPr sz="2000"/>
            </a:lvl3pPr>
            <a:lvl4pPr indent="-228600" lvl="3" marL="1828800" rtl="0" algn="ctr">
              <a:lnSpc>
                <a:spcPct val="90000"/>
              </a:lnSpc>
              <a:spcBef>
                <a:spcPts val="800"/>
              </a:spcBef>
              <a:spcAft>
                <a:spcPts val="0"/>
              </a:spcAft>
              <a:buClr>
                <a:srgbClr val="000000"/>
              </a:buClr>
              <a:buSzPts val="2000"/>
              <a:buFont typeface="Calibri"/>
              <a:buNone/>
              <a:defRPr sz="2000"/>
            </a:lvl4pPr>
            <a:lvl5pPr indent="-228600" lvl="4" marL="2286000" rtl="0" algn="ctr">
              <a:lnSpc>
                <a:spcPct val="90000"/>
              </a:lnSpc>
              <a:spcBef>
                <a:spcPts val="800"/>
              </a:spcBef>
              <a:spcAft>
                <a:spcPts val="0"/>
              </a:spcAft>
              <a:buClr>
                <a:srgbClr val="000000"/>
              </a:buClr>
              <a:buSzPts val="2000"/>
              <a:buFont typeface="Calibri"/>
              <a:buNone/>
              <a:defRPr sz="2000"/>
            </a:lvl5pPr>
            <a:lvl6pPr indent="-266700" lvl="5" marL="2743200" rtl="0" algn="l">
              <a:lnSpc>
                <a:spcPct val="90000"/>
              </a:lnSpc>
              <a:spcBef>
                <a:spcPts val="800"/>
              </a:spcBef>
              <a:spcAft>
                <a:spcPts val="0"/>
              </a:spcAft>
              <a:buClr>
                <a:srgbClr val="000000"/>
              </a:buClr>
              <a:buSzPts val="600"/>
              <a:buChar char="•"/>
              <a:defRPr/>
            </a:lvl6pPr>
            <a:lvl7pPr indent="-266700" lvl="6" marL="3200400" rtl="0" algn="l">
              <a:lnSpc>
                <a:spcPct val="90000"/>
              </a:lnSpc>
              <a:spcBef>
                <a:spcPts val="800"/>
              </a:spcBef>
              <a:spcAft>
                <a:spcPts val="0"/>
              </a:spcAft>
              <a:buClr>
                <a:srgbClr val="000000"/>
              </a:buClr>
              <a:buSzPts val="600"/>
              <a:buChar char="•"/>
              <a:defRPr/>
            </a:lvl7pPr>
            <a:lvl8pPr indent="-266700" lvl="7" marL="3657600" rtl="0" algn="l">
              <a:lnSpc>
                <a:spcPct val="90000"/>
              </a:lnSpc>
              <a:spcBef>
                <a:spcPts val="800"/>
              </a:spcBef>
              <a:spcAft>
                <a:spcPts val="0"/>
              </a:spcAft>
              <a:buClr>
                <a:srgbClr val="000000"/>
              </a:buClr>
              <a:buSzPts val="600"/>
              <a:buChar char="•"/>
              <a:defRPr/>
            </a:lvl8pPr>
            <a:lvl9pPr indent="-266700" lvl="8" marL="4114800" rtl="0" algn="l">
              <a:lnSpc>
                <a:spcPct val="90000"/>
              </a:lnSpc>
              <a:spcBef>
                <a:spcPts val="800"/>
              </a:spcBef>
              <a:spcAft>
                <a:spcPts val="0"/>
              </a:spcAft>
              <a:buClr>
                <a:srgbClr val="000000"/>
              </a:buClr>
              <a:buSzPts val="600"/>
              <a:buChar char="•"/>
              <a:defRPr/>
            </a:lvl9pPr>
          </a:lstStyle>
          <a:p/>
        </p:txBody>
      </p:sp>
      <p:sp>
        <p:nvSpPr>
          <p:cNvPr id="318" name="Google Shape;318;g25bdb20664d_2_242"/>
          <p:cNvSpPr txBox="1"/>
          <p:nvPr>
            <p:ph idx="12" type="sldNum"/>
          </p:nvPr>
        </p:nvSpPr>
        <p:spPr>
          <a:xfrm>
            <a:off x="8338555" y="4825247"/>
            <a:ext cx="176700" cy="183000"/>
          </a:xfrm>
          <a:prstGeom prst="rect">
            <a:avLst/>
          </a:prstGeom>
          <a:noFill/>
          <a:ln>
            <a:noFill/>
          </a:ln>
        </p:spPr>
        <p:txBody>
          <a:bodyPr anchorCtr="0" anchor="ctr" bIns="14450" lIns="14450" spcFirstLastPara="1" rIns="14450" wrap="square" tIns="14450">
            <a:spAutoFit/>
          </a:bodyPr>
          <a:lstStyle>
            <a:lvl1pPr indent="0" lvl="0"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2" name="Shape 32"/>
        <p:cNvGrpSpPr/>
        <p:nvPr/>
      </p:nvGrpSpPr>
      <p:grpSpPr>
        <a:xfrm>
          <a:off x="0" y="0"/>
          <a:ext cx="0" cy="0"/>
          <a:chOff x="0" y="0"/>
          <a:chExt cx="0" cy="0"/>
        </a:xfrm>
      </p:grpSpPr>
      <p:sp>
        <p:nvSpPr>
          <p:cNvPr id="33" name="Google Shape;33;p45"/>
          <p:cNvSpPr/>
          <p:nvPr/>
        </p:nvSpPr>
        <p:spPr>
          <a:xfrm flipH="1">
            <a:off x="1563300" y="1747850"/>
            <a:ext cx="7580700" cy="3395700"/>
          </a:xfrm>
          <a:prstGeom prst="round1Rect">
            <a:avLst>
              <a:gd fmla="val 30679"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 name="Google Shape;34;p45"/>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35" name="Google Shape;35;p45"/>
          <p:cNvSpPr txBox="1"/>
          <p:nvPr>
            <p:ph type="title"/>
          </p:nvPr>
        </p:nvSpPr>
        <p:spPr>
          <a:xfrm>
            <a:off x="952893" y="1525000"/>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0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36" name="Google Shape;36;p45"/>
          <p:cNvSpPr txBox="1"/>
          <p:nvPr>
            <p:ph idx="2" type="title"/>
          </p:nvPr>
        </p:nvSpPr>
        <p:spPr>
          <a:xfrm rot="2687">
            <a:off x="4960739" y="2580692"/>
            <a:ext cx="767700" cy="593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7" name="Google Shape;37;p45"/>
          <p:cNvSpPr txBox="1"/>
          <p:nvPr>
            <p:ph idx="3" type="title"/>
          </p:nvPr>
        </p:nvSpPr>
        <p:spPr>
          <a:xfrm>
            <a:off x="4960451" y="3667147"/>
            <a:ext cx="767700" cy="59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8" name="Google Shape;38;p45"/>
          <p:cNvSpPr txBox="1"/>
          <p:nvPr>
            <p:ph idx="4" type="title"/>
          </p:nvPr>
        </p:nvSpPr>
        <p:spPr>
          <a:xfrm>
            <a:off x="3420213" y="2581292"/>
            <a:ext cx="765000" cy="593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9" name="Google Shape;39;p45"/>
          <p:cNvSpPr txBox="1"/>
          <p:nvPr>
            <p:ph idx="5" type="title"/>
          </p:nvPr>
        </p:nvSpPr>
        <p:spPr>
          <a:xfrm>
            <a:off x="948393" y="2614150"/>
            <a:ext cx="2340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0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40" name="Google Shape;40;p45"/>
          <p:cNvSpPr txBox="1"/>
          <p:nvPr>
            <p:ph idx="6" type="title"/>
          </p:nvPr>
        </p:nvSpPr>
        <p:spPr>
          <a:xfrm>
            <a:off x="952893" y="3703295"/>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0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41" name="Google Shape;41;p45"/>
          <p:cNvSpPr txBox="1"/>
          <p:nvPr>
            <p:ph idx="7" type="title"/>
          </p:nvPr>
        </p:nvSpPr>
        <p:spPr>
          <a:xfrm>
            <a:off x="5859218" y="3703295"/>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2" name="Google Shape;42;p45"/>
          <p:cNvSpPr txBox="1"/>
          <p:nvPr>
            <p:ph idx="8" type="title"/>
          </p:nvPr>
        </p:nvSpPr>
        <p:spPr>
          <a:xfrm>
            <a:off x="5859218" y="2614150"/>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3" name="Google Shape;43;p45"/>
          <p:cNvSpPr txBox="1"/>
          <p:nvPr>
            <p:ph idx="9" type="title"/>
          </p:nvPr>
        </p:nvSpPr>
        <p:spPr>
          <a:xfrm>
            <a:off x="5859218" y="1525000"/>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4" name="Google Shape;44;p45"/>
          <p:cNvSpPr txBox="1"/>
          <p:nvPr>
            <p:ph idx="13" type="title"/>
          </p:nvPr>
        </p:nvSpPr>
        <p:spPr>
          <a:xfrm rot="2687">
            <a:off x="4960675" y="1492300"/>
            <a:ext cx="767700" cy="59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5" name="Google Shape;45;p45"/>
          <p:cNvSpPr txBox="1"/>
          <p:nvPr>
            <p:ph idx="14" type="title"/>
          </p:nvPr>
        </p:nvSpPr>
        <p:spPr>
          <a:xfrm rot="1348">
            <a:off x="3420063" y="1492150"/>
            <a:ext cx="765000" cy="593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6" name="Google Shape;46;p45"/>
          <p:cNvSpPr txBox="1"/>
          <p:nvPr>
            <p:ph idx="15" type="title"/>
          </p:nvPr>
        </p:nvSpPr>
        <p:spPr>
          <a:xfrm rot="1348">
            <a:off x="3420063" y="3666997"/>
            <a:ext cx="765300" cy="593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7" name="Google Shape;47;p45"/>
          <p:cNvSpPr txBox="1"/>
          <p:nvPr>
            <p:ph idx="16"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cxnSp>
        <p:nvCxnSpPr>
          <p:cNvPr id="48" name="Google Shape;48;p45"/>
          <p:cNvCxnSpPr/>
          <p:nvPr/>
        </p:nvCxnSpPr>
        <p:spPr>
          <a:xfrm rot="10800000">
            <a:off x="8199150" y="540000"/>
            <a:ext cx="460800" cy="0"/>
          </a:xfrm>
          <a:prstGeom prst="straightConnector1">
            <a:avLst/>
          </a:prstGeom>
          <a:noFill/>
          <a:ln cap="flat" cmpd="sng" w="9525">
            <a:solidFill>
              <a:schemeClr val="lt1"/>
            </a:solidFill>
            <a:prstDash val="solid"/>
            <a:round/>
            <a:headEnd len="sm" w="sm" type="none"/>
            <a:tailEnd len="sm" w="sm" type="none"/>
          </a:ln>
        </p:spPr>
      </p:cxnSp>
      <p:grpSp>
        <p:nvGrpSpPr>
          <p:cNvPr id="49" name="Google Shape;49;p45"/>
          <p:cNvGrpSpPr/>
          <p:nvPr/>
        </p:nvGrpSpPr>
        <p:grpSpPr>
          <a:xfrm>
            <a:off x="7658595" y="431525"/>
            <a:ext cx="216956" cy="216952"/>
            <a:chOff x="1614232" y="-877237"/>
            <a:chExt cx="216956" cy="216952"/>
          </a:xfrm>
        </p:grpSpPr>
        <p:sp>
          <p:nvSpPr>
            <p:cNvPr id="50" name="Google Shape;50;p45"/>
            <p:cNvSpPr/>
            <p:nvPr/>
          </p:nvSpPr>
          <p:spPr>
            <a:xfrm>
              <a:off x="1614232" y="-781095"/>
              <a:ext cx="216956" cy="24802"/>
            </a:xfrm>
            <a:custGeom>
              <a:rect b="b" l="l" r="r" t="t"/>
              <a:pathLst>
                <a:path extrusionOk="0" h="186" w="1627">
                  <a:moveTo>
                    <a:pt x="1" y="0"/>
                  </a:moveTo>
                  <a:lnTo>
                    <a:pt x="1"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5"/>
            <p:cNvSpPr/>
            <p:nvPr/>
          </p:nvSpPr>
          <p:spPr>
            <a:xfrm>
              <a:off x="1709975" y="-877237"/>
              <a:ext cx="25069" cy="216952"/>
            </a:xfrm>
            <a:custGeom>
              <a:rect b="b" l="l" r="r" t="t"/>
              <a:pathLst>
                <a:path extrusionOk="0" h="1627" w="188">
                  <a:moveTo>
                    <a:pt x="1" y="1"/>
                  </a:moveTo>
                  <a:lnTo>
                    <a:pt x="1" y="1626"/>
                  </a:lnTo>
                  <a:lnTo>
                    <a:pt x="187" y="1626"/>
                  </a:lnTo>
                  <a:lnTo>
                    <a:pt x="18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2" name="Google Shape;52;p45"/>
          <p:cNvCxnSpPr/>
          <p:nvPr/>
        </p:nvCxnSpPr>
        <p:spPr>
          <a:xfrm rot="10800000">
            <a:off x="2432375" y="4960825"/>
            <a:ext cx="460800" cy="0"/>
          </a:xfrm>
          <a:prstGeom prst="straightConnector1">
            <a:avLst/>
          </a:prstGeom>
          <a:noFill/>
          <a:ln cap="flat" cmpd="sng" w="9525">
            <a:solidFill>
              <a:schemeClr val="lt1"/>
            </a:solidFill>
            <a:prstDash val="solid"/>
            <a:round/>
            <a:headEnd len="sm" w="sm" type="none"/>
            <a:tailEnd len="sm" w="sm" type="none"/>
          </a:ln>
        </p:spPr>
      </p:cxnSp>
      <p:cxnSp>
        <p:nvCxnSpPr>
          <p:cNvPr id="53" name="Google Shape;53;p45"/>
          <p:cNvCxnSpPr/>
          <p:nvPr/>
        </p:nvCxnSpPr>
        <p:spPr>
          <a:xfrm rot="10800000">
            <a:off x="0" y="4603500"/>
            <a:ext cx="460800" cy="0"/>
          </a:xfrm>
          <a:prstGeom prst="straightConnector1">
            <a:avLst/>
          </a:prstGeom>
          <a:noFill/>
          <a:ln cap="flat" cmpd="sng" w="9525">
            <a:solidFill>
              <a:schemeClr val="lt1"/>
            </a:solidFill>
            <a:prstDash val="solid"/>
            <a:round/>
            <a:headEnd len="sm" w="sm" type="none"/>
            <a:tailEnd len="sm" w="sm" type="none"/>
          </a:ln>
        </p:spPr>
      </p:cxnSp>
      <p:sp>
        <p:nvSpPr>
          <p:cNvPr id="54" name="Google Shape;54;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物件" type="tx">
  <p:cSld name="TITLE_AND_BODY">
    <p:spTree>
      <p:nvGrpSpPr>
        <p:cNvPr id="319" name="Shape 319"/>
        <p:cNvGrpSpPr/>
        <p:nvPr/>
      </p:nvGrpSpPr>
      <p:grpSpPr>
        <a:xfrm>
          <a:off x="0" y="0"/>
          <a:ext cx="0" cy="0"/>
          <a:chOff x="0" y="0"/>
          <a:chExt cx="0" cy="0"/>
        </a:xfrm>
      </p:grpSpPr>
      <p:sp>
        <p:nvSpPr>
          <p:cNvPr id="320" name="Google Shape;320;g25bdb20664d_2_246"/>
          <p:cNvSpPr txBox="1"/>
          <p:nvPr>
            <p:ph type="title"/>
          </p:nvPr>
        </p:nvSpPr>
        <p:spPr>
          <a:xfrm>
            <a:off x="628650" y="273845"/>
            <a:ext cx="7886700" cy="994200"/>
          </a:xfrm>
          <a:prstGeom prst="rect">
            <a:avLst/>
          </a:prstGeom>
          <a:noFill/>
          <a:ln>
            <a:noFill/>
          </a:ln>
        </p:spPr>
        <p:txBody>
          <a:bodyPr anchorCtr="0" anchor="ctr" bIns="14450" lIns="14450" spcFirstLastPara="1" rIns="14450" wrap="square" tIns="14450">
            <a:normAutofit/>
          </a:bodyPr>
          <a:lstStyle>
            <a:lvl1pPr lvl="0" rtl="0" algn="l">
              <a:lnSpc>
                <a:spcPct val="90000"/>
              </a:lnSpc>
              <a:spcBef>
                <a:spcPts val="0"/>
              </a:spcBef>
              <a:spcAft>
                <a:spcPts val="0"/>
              </a:spcAft>
              <a:buClr>
                <a:srgbClr val="000000"/>
              </a:buClr>
              <a:buSzPts val="600"/>
              <a:buNone/>
              <a:defRPr/>
            </a:lvl1pPr>
            <a:lvl2pPr lvl="1" rtl="0" algn="l">
              <a:lnSpc>
                <a:spcPct val="90000"/>
              </a:lnSpc>
              <a:spcBef>
                <a:spcPts val="0"/>
              </a:spcBef>
              <a:spcAft>
                <a:spcPts val="0"/>
              </a:spcAft>
              <a:buClr>
                <a:srgbClr val="000000"/>
              </a:buClr>
              <a:buSzPts val="600"/>
              <a:buNone/>
              <a:defRPr/>
            </a:lvl2pPr>
            <a:lvl3pPr lvl="2" rtl="0" algn="l">
              <a:lnSpc>
                <a:spcPct val="90000"/>
              </a:lnSpc>
              <a:spcBef>
                <a:spcPts val="0"/>
              </a:spcBef>
              <a:spcAft>
                <a:spcPts val="0"/>
              </a:spcAft>
              <a:buClr>
                <a:srgbClr val="000000"/>
              </a:buClr>
              <a:buSzPts val="600"/>
              <a:buNone/>
              <a:defRPr/>
            </a:lvl3pPr>
            <a:lvl4pPr lvl="3" rtl="0" algn="l">
              <a:lnSpc>
                <a:spcPct val="90000"/>
              </a:lnSpc>
              <a:spcBef>
                <a:spcPts val="0"/>
              </a:spcBef>
              <a:spcAft>
                <a:spcPts val="0"/>
              </a:spcAft>
              <a:buClr>
                <a:srgbClr val="000000"/>
              </a:buClr>
              <a:buSzPts val="600"/>
              <a:buNone/>
              <a:defRPr/>
            </a:lvl4pPr>
            <a:lvl5pPr lvl="4" rtl="0" algn="l">
              <a:lnSpc>
                <a:spcPct val="90000"/>
              </a:lnSpc>
              <a:spcBef>
                <a:spcPts val="0"/>
              </a:spcBef>
              <a:spcAft>
                <a:spcPts val="0"/>
              </a:spcAft>
              <a:buClr>
                <a:srgbClr val="000000"/>
              </a:buClr>
              <a:buSzPts val="600"/>
              <a:buNone/>
              <a:defRPr/>
            </a:lvl5pPr>
            <a:lvl6pPr lvl="5" rtl="0" algn="l">
              <a:lnSpc>
                <a:spcPct val="90000"/>
              </a:lnSpc>
              <a:spcBef>
                <a:spcPts val="0"/>
              </a:spcBef>
              <a:spcAft>
                <a:spcPts val="0"/>
              </a:spcAft>
              <a:buClr>
                <a:srgbClr val="000000"/>
              </a:buClr>
              <a:buSzPts val="600"/>
              <a:buNone/>
              <a:defRPr/>
            </a:lvl6pPr>
            <a:lvl7pPr lvl="6" rtl="0" algn="l">
              <a:lnSpc>
                <a:spcPct val="90000"/>
              </a:lnSpc>
              <a:spcBef>
                <a:spcPts val="0"/>
              </a:spcBef>
              <a:spcAft>
                <a:spcPts val="0"/>
              </a:spcAft>
              <a:buClr>
                <a:srgbClr val="000000"/>
              </a:buClr>
              <a:buSzPts val="600"/>
              <a:buNone/>
              <a:defRPr/>
            </a:lvl7pPr>
            <a:lvl8pPr lvl="7" rtl="0" algn="l">
              <a:lnSpc>
                <a:spcPct val="90000"/>
              </a:lnSpc>
              <a:spcBef>
                <a:spcPts val="0"/>
              </a:spcBef>
              <a:spcAft>
                <a:spcPts val="0"/>
              </a:spcAft>
              <a:buClr>
                <a:srgbClr val="000000"/>
              </a:buClr>
              <a:buSzPts val="600"/>
              <a:buNone/>
              <a:defRPr/>
            </a:lvl8pPr>
            <a:lvl9pPr lvl="8" rtl="0" algn="l">
              <a:lnSpc>
                <a:spcPct val="90000"/>
              </a:lnSpc>
              <a:spcBef>
                <a:spcPts val="0"/>
              </a:spcBef>
              <a:spcAft>
                <a:spcPts val="0"/>
              </a:spcAft>
              <a:buClr>
                <a:srgbClr val="000000"/>
              </a:buClr>
              <a:buSzPts val="600"/>
              <a:buNone/>
              <a:defRPr/>
            </a:lvl9pPr>
          </a:lstStyle>
          <a:p/>
        </p:txBody>
      </p:sp>
      <p:sp>
        <p:nvSpPr>
          <p:cNvPr id="321" name="Google Shape;321;g25bdb20664d_2_246"/>
          <p:cNvSpPr txBox="1"/>
          <p:nvPr>
            <p:ph idx="1" type="body"/>
          </p:nvPr>
        </p:nvSpPr>
        <p:spPr>
          <a:xfrm>
            <a:off x="628650" y="1369219"/>
            <a:ext cx="7886700" cy="3263400"/>
          </a:xfrm>
          <a:prstGeom prst="rect">
            <a:avLst/>
          </a:prstGeom>
          <a:noFill/>
          <a:ln>
            <a:noFill/>
          </a:ln>
        </p:spPr>
        <p:txBody>
          <a:bodyPr anchorCtr="0" anchor="t" bIns="14450" lIns="14450" spcFirstLastPara="1" rIns="14450" wrap="square" tIns="14450">
            <a:normAutofit/>
          </a:bodyPr>
          <a:lstStyle>
            <a:lvl1pPr indent="-266700" lvl="0" marL="457200" rtl="0" algn="l">
              <a:lnSpc>
                <a:spcPct val="90000"/>
              </a:lnSpc>
              <a:spcBef>
                <a:spcPts val="800"/>
              </a:spcBef>
              <a:spcAft>
                <a:spcPts val="0"/>
              </a:spcAft>
              <a:buClr>
                <a:srgbClr val="000000"/>
              </a:buClr>
              <a:buSzPts val="600"/>
              <a:buChar char="•"/>
              <a:defRPr/>
            </a:lvl1pPr>
            <a:lvl2pPr indent="-266700" lvl="1" marL="914400" rtl="0" algn="l">
              <a:lnSpc>
                <a:spcPct val="90000"/>
              </a:lnSpc>
              <a:spcBef>
                <a:spcPts val="800"/>
              </a:spcBef>
              <a:spcAft>
                <a:spcPts val="0"/>
              </a:spcAft>
              <a:buClr>
                <a:srgbClr val="000000"/>
              </a:buClr>
              <a:buSzPts val="600"/>
              <a:buChar char="•"/>
              <a:defRPr/>
            </a:lvl2pPr>
            <a:lvl3pPr indent="-266700" lvl="2" marL="1371600" rtl="0" algn="l">
              <a:lnSpc>
                <a:spcPct val="90000"/>
              </a:lnSpc>
              <a:spcBef>
                <a:spcPts val="800"/>
              </a:spcBef>
              <a:spcAft>
                <a:spcPts val="0"/>
              </a:spcAft>
              <a:buClr>
                <a:srgbClr val="000000"/>
              </a:buClr>
              <a:buSzPts val="600"/>
              <a:buChar char="•"/>
              <a:defRPr/>
            </a:lvl3pPr>
            <a:lvl4pPr indent="-266700" lvl="3" marL="1828800" rtl="0" algn="l">
              <a:lnSpc>
                <a:spcPct val="90000"/>
              </a:lnSpc>
              <a:spcBef>
                <a:spcPts val="800"/>
              </a:spcBef>
              <a:spcAft>
                <a:spcPts val="0"/>
              </a:spcAft>
              <a:buClr>
                <a:srgbClr val="000000"/>
              </a:buClr>
              <a:buSzPts val="600"/>
              <a:buChar char="•"/>
              <a:defRPr/>
            </a:lvl4pPr>
            <a:lvl5pPr indent="-266700" lvl="4" marL="2286000" rtl="0" algn="l">
              <a:lnSpc>
                <a:spcPct val="90000"/>
              </a:lnSpc>
              <a:spcBef>
                <a:spcPts val="800"/>
              </a:spcBef>
              <a:spcAft>
                <a:spcPts val="0"/>
              </a:spcAft>
              <a:buClr>
                <a:srgbClr val="000000"/>
              </a:buClr>
              <a:buSzPts val="600"/>
              <a:buChar char="•"/>
              <a:defRPr/>
            </a:lvl5pPr>
            <a:lvl6pPr indent="-266700" lvl="5" marL="2743200" rtl="0" algn="l">
              <a:lnSpc>
                <a:spcPct val="90000"/>
              </a:lnSpc>
              <a:spcBef>
                <a:spcPts val="800"/>
              </a:spcBef>
              <a:spcAft>
                <a:spcPts val="0"/>
              </a:spcAft>
              <a:buClr>
                <a:srgbClr val="000000"/>
              </a:buClr>
              <a:buSzPts val="600"/>
              <a:buChar char="•"/>
              <a:defRPr/>
            </a:lvl6pPr>
            <a:lvl7pPr indent="-266700" lvl="6" marL="3200400" rtl="0" algn="l">
              <a:lnSpc>
                <a:spcPct val="90000"/>
              </a:lnSpc>
              <a:spcBef>
                <a:spcPts val="800"/>
              </a:spcBef>
              <a:spcAft>
                <a:spcPts val="0"/>
              </a:spcAft>
              <a:buClr>
                <a:srgbClr val="000000"/>
              </a:buClr>
              <a:buSzPts val="600"/>
              <a:buChar char="•"/>
              <a:defRPr/>
            </a:lvl7pPr>
            <a:lvl8pPr indent="-266700" lvl="7" marL="3657600" rtl="0" algn="l">
              <a:lnSpc>
                <a:spcPct val="90000"/>
              </a:lnSpc>
              <a:spcBef>
                <a:spcPts val="800"/>
              </a:spcBef>
              <a:spcAft>
                <a:spcPts val="0"/>
              </a:spcAft>
              <a:buClr>
                <a:srgbClr val="000000"/>
              </a:buClr>
              <a:buSzPts val="600"/>
              <a:buChar char="•"/>
              <a:defRPr/>
            </a:lvl8pPr>
            <a:lvl9pPr indent="-266700" lvl="8" marL="4114800" rtl="0" algn="l">
              <a:lnSpc>
                <a:spcPct val="90000"/>
              </a:lnSpc>
              <a:spcBef>
                <a:spcPts val="800"/>
              </a:spcBef>
              <a:spcAft>
                <a:spcPts val="0"/>
              </a:spcAft>
              <a:buClr>
                <a:srgbClr val="000000"/>
              </a:buClr>
              <a:buSzPts val="600"/>
              <a:buChar char="•"/>
              <a:defRPr/>
            </a:lvl9pPr>
          </a:lstStyle>
          <a:p/>
        </p:txBody>
      </p:sp>
      <p:sp>
        <p:nvSpPr>
          <p:cNvPr id="322" name="Google Shape;322;g25bdb20664d_2_246"/>
          <p:cNvSpPr txBox="1"/>
          <p:nvPr>
            <p:ph idx="12" type="sldNum"/>
          </p:nvPr>
        </p:nvSpPr>
        <p:spPr>
          <a:xfrm>
            <a:off x="8338555" y="4825247"/>
            <a:ext cx="176700" cy="183000"/>
          </a:xfrm>
          <a:prstGeom prst="rect">
            <a:avLst/>
          </a:prstGeom>
          <a:noFill/>
          <a:ln>
            <a:noFill/>
          </a:ln>
        </p:spPr>
        <p:txBody>
          <a:bodyPr anchorCtr="0" anchor="ctr" bIns="14450" lIns="14450" spcFirstLastPara="1" rIns="14450" wrap="square" tIns="14450">
            <a:spAutoFit/>
          </a:bodyPr>
          <a:lstStyle>
            <a:lvl1pPr indent="0" lvl="0"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p:cSld name="章節標題">
    <p:spTree>
      <p:nvGrpSpPr>
        <p:cNvPr id="323" name="Shape 323"/>
        <p:cNvGrpSpPr/>
        <p:nvPr/>
      </p:nvGrpSpPr>
      <p:grpSpPr>
        <a:xfrm>
          <a:off x="0" y="0"/>
          <a:ext cx="0" cy="0"/>
          <a:chOff x="0" y="0"/>
          <a:chExt cx="0" cy="0"/>
        </a:xfrm>
      </p:grpSpPr>
      <p:sp>
        <p:nvSpPr>
          <p:cNvPr id="324" name="Google Shape;324;g25bdb20664d_2_250"/>
          <p:cNvSpPr txBox="1"/>
          <p:nvPr>
            <p:ph type="title"/>
          </p:nvPr>
        </p:nvSpPr>
        <p:spPr>
          <a:xfrm>
            <a:off x="623888" y="1282305"/>
            <a:ext cx="7886700" cy="2139600"/>
          </a:xfrm>
          <a:prstGeom prst="rect">
            <a:avLst/>
          </a:prstGeom>
          <a:noFill/>
          <a:ln>
            <a:noFill/>
          </a:ln>
        </p:spPr>
        <p:txBody>
          <a:bodyPr anchorCtr="0" anchor="b" bIns="14450" lIns="14450" spcFirstLastPara="1" rIns="14450" wrap="square" tIns="14450">
            <a:normAutofit/>
          </a:bodyPr>
          <a:lstStyle>
            <a:lvl1pPr lvl="0" rtl="0" algn="l">
              <a:lnSpc>
                <a:spcPct val="90000"/>
              </a:lnSpc>
              <a:spcBef>
                <a:spcPts val="0"/>
              </a:spcBef>
              <a:spcAft>
                <a:spcPts val="0"/>
              </a:spcAft>
              <a:buClr>
                <a:srgbClr val="000000"/>
              </a:buClr>
              <a:buSzPts val="5100"/>
              <a:buFont typeface="Calibri"/>
              <a:buNone/>
              <a:defRPr sz="5100"/>
            </a:lvl1pPr>
            <a:lvl2pPr lvl="1" rtl="0" algn="l">
              <a:lnSpc>
                <a:spcPct val="90000"/>
              </a:lnSpc>
              <a:spcBef>
                <a:spcPts val="0"/>
              </a:spcBef>
              <a:spcAft>
                <a:spcPts val="0"/>
              </a:spcAft>
              <a:buClr>
                <a:srgbClr val="000000"/>
              </a:buClr>
              <a:buSzPts val="600"/>
              <a:buNone/>
              <a:defRPr/>
            </a:lvl2pPr>
            <a:lvl3pPr lvl="2" rtl="0" algn="l">
              <a:lnSpc>
                <a:spcPct val="90000"/>
              </a:lnSpc>
              <a:spcBef>
                <a:spcPts val="0"/>
              </a:spcBef>
              <a:spcAft>
                <a:spcPts val="0"/>
              </a:spcAft>
              <a:buClr>
                <a:srgbClr val="000000"/>
              </a:buClr>
              <a:buSzPts val="600"/>
              <a:buNone/>
              <a:defRPr/>
            </a:lvl3pPr>
            <a:lvl4pPr lvl="3" rtl="0" algn="l">
              <a:lnSpc>
                <a:spcPct val="90000"/>
              </a:lnSpc>
              <a:spcBef>
                <a:spcPts val="0"/>
              </a:spcBef>
              <a:spcAft>
                <a:spcPts val="0"/>
              </a:spcAft>
              <a:buClr>
                <a:srgbClr val="000000"/>
              </a:buClr>
              <a:buSzPts val="600"/>
              <a:buNone/>
              <a:defRPr/>
            </a:lvl4pPr>
            <a:lvl5pPr lvl="4" rtl="0" algn="l">
              <a:lnSpc>
                <a:spcPct val="90000"/>
              </a:lnSpc>
              <a:spcBef>
                <a:spcPts val="0"/>
              </a:spcBef>
              <a:spcAft>
                <a:spcPts val="0"/>
              </a:spcAft>
              <a:buClr>
                <a:srgbClr val="000000"/>
              </a:buClr>
              <a:buSzPts val="600"/>
              <a:buNone/>
              <a:defRPr/>
            </a:lvl5pPr>
            <a:lvl6pPr lvl="5" rtl="0" algn="l">
              <a:lnSpc>
                <a:spcPct val="90000"/>
              </a:lnSpc>
              <a:spcBef>
                <a:spcPts val="0"/>
              </a:spcBef>
              <a:spcAft>
                <a:spcPts val="0"/>
              </a:spcAft>
              <a:buClr>
                <a:srgbClr val="000000"/>
              </a:buClr>
              <a:buSzPts val="600"/>
              <a:buNone/>
              <a:defRPr/>
            </a:lvl6pPr>
            <a:lvl7pPr lvl="6" rtl="0" algn="l">
              <a:lnSpc>
                <a:spcPct val="90000"/>
              </a:lnSpc>
              <a:spcBef>
                <a:spcPts val="0"/>
              </a:spcBef>
              <a:spcAft>
                <a:spcPts val="0"/>
              </a:spcAft>
              <a:buClr>
                <a:srgbClr val="000000"/>
              </a:buClr>
              <a:buSzPts val="600"/>
              <a:buNone/>
              <a:defRPr/>
            </a:lvl7pPr>
            <a:lvl8pPr lvl="7" rtl="0" algn="l">
              <a:lnSpc>
                <a:spcPct val="90000"/>
              </a:lnSpc>
              <a:spcBef>
                <a:spcPts val="0"/>
              </a:spcBef>
              <a:spcAft>
                <a:spcPts val="0"/>
              </a:spcAft>
              <a:buClr>
                <a:srgbClr val="000000"/>
              </a:buClr>
              <a:buSzPts val="600"/>
              <a:buNone/>
              <a:defRPr/>
            </a:lvl8pPr>
            <a:lvl9pPr lvl="8" rtl="0" algn="l">
              <a:lnSpc>
                <a:spcPct val="90000"/>
              </a:lnSpc>
              <a:spcBef>
                <a:spcPts val="0"/>
              </a:spcBef>
              <a:spcAft>
                <a:spcPts val="0"/>
              </a:spcAft>
              <a:buClr>
                <a:srgbClr val="000000"/>
              </a:buClr>
              <a:buSzPts val="600"/>
              <a:buNone/>
              <a:defRPr/>
            </a:lvl9pPr>
          </a:lstStyle>
          <a:p/>
        </p:txBody>
      </p:sp>
      <p:sp>
        <p:nvSpPr>
          <p:cNvPr id="325" name="Google Shape;325;g25bdb20664d_2_250"/>
          <p:cNvSpPr txBox="1"/>
          <p:nvPr>
            <p:ph idx="1" type="body"/>
          </p:nvPr>
        </p:nvSpPr>
        <p:spPr>
          <a:xfrm>
            <a:off x="623888" y="3442098"/>
            <a:ext cx="7886700" cy="1125000"/>
          </a:xfrm>
          <a:prstGeom prst="rect">
            <a:avLst/>
          </a:prstGeom>
          <a:noFill/>
          <a:ln>
            <a:noFill/>
          </a:ln>
        </p:spPr>
        <p:txBody>
          <a:bodyPr anchorCtr="0" anchor="t" bIns="14450" lIns="14450" spcFirstLastPara="1" rIns="14450" wrap="square" tIns="14450">
            <a:normAutofit/>
          </a:bodyPr>
          <a:lstStyle>
            <a:lvl1pPr indent="-228600" lvl="0" marL="457200" rtl="0" algn="l">
              <a:lnSpc>
                <a:spcPct val="90000"/>
              </a:lnSpc>
              <a:spcBef>
                <a:spcPts val="800"/>
              </a:spcBef>
              <a:spcAft>
                <a:spcPts val="0"/>
              </a:spcAft>
              <a:buClr>
                <a:srgbClr val="000000"/>
              </a:buClr>
              <a:buSzPts val="2000"/>
              <a:buFont typeface="Calibri"/>
              <a:buNone/>
              <a:defRPr sz="2000"/>
            </a:lvl1pPr>
            <a:lvl2pPr indent="-228600" lvl="1" marL="914400" rtl="0" algn="l">
              <a:lnSpc>
                <a:spcPct val="90000"/>
              </a:lnSpc>
              <a:spcBef>
                <a:spcPts val="800"/>
              </a:spcBef>
              <a:spcAft>
                <a:spcPts val="0"/>
              </a:spcAft>
              <a:buClr>
                <a:srgbClr val="000000"/>
              </a:buClr>
              <a:buSzPts val="2000"/>
              <a:buFont typeface="Calibri"/>
              <a:buNone/>
              <a:defRPr sz="2000"/>
            </a:lvl2pPr>
            <a:lvl3pPr indent="-228600" lvl="2" marL="1371600" rtl="0" algn="l">
              <a:lnSpc>
                <a:spcPct val="90000"/>
              </a:lnSpc>
              <a:spcBef>
                <a:spcPts val="800"/>
              </a:spcBef>
              <a:spcAft>
                <a:spcPts val="0"/>
              </a:spcAft>
              <a:buClr>
                <a:srgbClr val="000000"/>
              </a:buClr>
              <a:buSzPts val="2000"/>
              <a:buFont typeface="Calibri"/>
              <a:buNone/>
              <a:defRPr sz="2000"/>
            </a:lvl3pPr>
            <a:lvl4pPr indent="-228600" lvl="3" marL="1828800" rtl="0" algn="l">
              <a:lnSpc>
                <a:spcPct val="90000"/>
              </a:lnSpc>
              <a:spcBef>
                <a:spcPts val="800"/>
              </a:spcBef>
              <a:spcAft>
                <a:spcPts val="0"/>
              </a:spcAft>
              <a:buClr>
                <a:srgbClr val="000000"/>
              </a:buClr>
              <a:buSzPts val="2000"/>
              <a:buFont typeface="Calibri"/>
              <a:buNone/>
              <a:defRPr sz="2000"/>
            </a:lvl4pPr>
            <a:lvl5pPr indent="-228600" lvl="4" marL="2286000" rtl="0" algn="l">
              <a:lnSpc>
                <a:spcPct val="90000"/>
              </a:lnSpc>
              <a:spcBef>
                <a:spcPts val="800"/>
              </a:spcBef>
              <a:spcAft>
                <a:spcPts val="0"/>
              </a:spcAft>
              <a:buClr>
                <a:srgbClr val="000000"/>
              </a:buClr>
              <a:buSzPts val="2000"/>
              <a:buFont typeface="Calibri"/>
              <a:buNone/>
              <a:defRPr sz="2000"/>
            </a:lvl5pPr>
            <a:lvl6pPr indent="-266700" lvl="5" marL="2743200" rtl="0" algn="l">
              <a:lnSpc>
                <a:spcPct val="90000"/>
              </a:lnSpc>
              <a:spcBef>
                <a:spcPts val="800"/>
              </a:spcBef>
              <a:spcAft>
                <a:spcPts val="0"/>
              </a:spcAft>
              <a:buClr>
                <a:srgbClr val="000000"/>
              </a:buClr>
              <a:buSzPts val="600"/>
              <a:buChar char="•"/>
              <a:defRPr/>
            </a:lvl6pPr>
            <a:lvl7pPr indent="-266700" lvl="6" marL="3200400" rtl="0" algn="l">
              <a:lnSpc>
                <a:spcPct val="90000"/>
              </a:lnSpc>
              <a:spcBef>
                <a:spcPts val="800"/>
              </a:spcBef>
              <a:spcAft>
                <a:spcPts val="0"/>
              </a:spcAft>
              <a:buClr>
                <a:srgbClr val="000000"/>
              </a:buClr>
              <a:buSzPts val="600"/>
              <a:buChar char="•"/>
              <a:defRPr/>
            </a:lvl7pPr>
            <a:lvl8pPr indent="-266700" lvl="7" marL="3657600" rtl="0" algn="l">
              <a:lnSpc>
                <a:spcPct val="90000"/>
              </a:lnSpc>
              <a:spcBef>
                <a:spcPts val="800"/>
              </a:spcBef>
              <a:spcAft>
                <a:spcPts val="0"/>
              </a:spcAft>
              <a:buClr>
                <a:srgbClr val="000000"/>
              </a:buClr>
              <a:buSzPts val="600"/>
              <a:buChar char="•"/>
              <a:defRPr/>
            </a:lvl8pPr>
            <a:lvl9pPr indent="-266700" lvl="8" marL="4114800" rtl="0" algn="l">
              <a:lnSpc>
                <a:spcPct val="90000"/>
              </a:lnSpc>
              <a:spcBef>
                <a:spcPts val="800"/>
              </a:spcBef>
              <a:spcAft>
                <a:spcPts val="0"/>
              </a:spcAft>
              <a:buClr>
                <a:srgbClr val="000000"/>
              </a:buClr>
              <a:buSzPts val="600"/>
              <a:buChar char="•"/>
              <a:defRPr/>
            </a:lvl9pPr>
          </a:lstStyle>
          <a:p/>
        </p:txBody>
      </p:sp>
      <p:sp>
        <p:nvSpPr>
          <p:cNvPr id="326" name="Google Shape;326;g25bdb20664d_2_250"/>
          <p:cNvSpPr txBox="1"/>
          <p:nvPr>
            <p:ph idx="12" type="sldNum"/>
          </p:nvPr>
        </p:nvSpPr>
        <p:spPr>
          <a:xfrm>
            <a:off x="8338555" y="4825247"/>
            <a:ext cx="176700" cy="183000"/>
          </a:xfrm>
          <a:prstGeom prst="rect">
            <a:avLst/>
          </a:prstGeom>
          <a:noFill/>
          <a:ln>
            <a:noFill/>
          </a:ln>
        </p:spPr>
        <p:txBody>
          <a:bodyPr anchorCtr="0" anchor="ctr" bIns="14450" lIns="14450" spcFirstLastPara="1" rIns="14450" wrap="square" tIns="14450">
            <a:spAutoFit/>
          </a:bodyPr>
          <a:lstStyle>
            <a:lvl1pPr indent="0" lvl="0"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p:cSld name="兩項物件">
    <p:spTree>
      <p:nvGrpSpPr>
        <p:cNvPr id="327" name="Shape 327"/>
        <p:cNvGrpSpPr/>
        <p:nvPr/>
      </p:nvGrpSpPr>
      <p:grpSpPr>
        <a:xfrm>
          <a:off x="0" y="0"/>
          <a:ext cx="0" cy="0"/>
          <a:chOff x="0" y="0"/>
          <a:chExt cx="0" cy="0"/>
        </a:xfrm>
      </p:grpSpPr>
      <p:sp>
        <p:nvSpPr>
          <p:cNvPr id="328" name="Google Shape;328;g25bdb20664d_2_254"/>
          <p:cNvSpPr txBox="1"/>
          <p:nvPr>
            <p:ph type="title"/>
          </p:nvPr>
        </p:nvSpPr>
        <p:spPr>
          <a:xfrm>
            <a:off x="628650" y="273845"/>
            <a:ext cx="7886700" cy="994200"/>
          </a:xfrm>
          <a:prstGeom prst="rect">
            <a:avLst/>
          </a:prstGeom>
          <a:noFill/>
          <a:ln>
            <a:noFill/>
          </a:ln>
        </p:spPr>
        <p:txBody>
          <a:bodyPr anchorCtr="0" anchor="ctr" bIns="14450" lIns="14450" spcFirstLastPara="1" rIns="14450" wrap="square" tIns="14450">
            <a:normAutofit/>
          </a:bodyPr>
          <a:lstStyle>
            <a:lvl1pPr lvl="0" rtl="0" algn="l">
              <a:lnSpc>
                <a:spcPct val="90000"/>
              </a:lnSpc>
              <a:spcBef>
                <a:spcPts val="0"/>
              </a:spcBef>
              <a:spcAft>
                <a:spcPts val="0"/>
              </a:spcAft>
              <a:buClr>
                <a:srgbClr val="000000"/>
              </a:buClr>
              <a:buSzPts val="600"/>
              <a:buNone/>
              <a:defRPr/>
            </a:lvl1pPr>
            <a:lvl2pPr lvl="1" rtl="0" algn="l">
              <a:lnSpc>
                <a:spcPct val="90000"/>
              </a:lnSpc>
              <a:spcBef>
                <a:spcPts val="0"/>
              </a:spcBef>
              <a:spcAft>
                <a:spcPts val="0"/>
              </a:spcAft>
              <a:buClr>
                <a:srgbClr val="000000"/>
              </a:buClr>
              <a:buSzPts val="600"/>
              <a:buNone/>
              <a:defRPr/>
            </a:lvl2pPr>
            <a:lvl3pPr lvl="2" rtl="0" algn="l">
              <a:lnSpc>
                <a:spcPct val="90000"/>
              </a:lnSpc>
              <a:spcBef>
                <a:spcPts val="0"/>
              </a:spcBef>
              <a:spcAft>
                <a:spcPts val="0"/>
              </a:spcAft>
              <a:buClr>
                <a:srgbClr val="000000"/>
              </a:buClr>
              <a:buSzPts val="600"/>
              <a:buNone/>
              <a:defRPr/>
            </a:lvl3pPr>
            <a:lvl4pPr lvl="3" rtl="0" algn="l">
              <a:lnSpc>
                <a:spcPct val="90000"/>
              </a:lnSpc>
              <a:spcBef>
                <a:spcPts val="0"/>
              </a:spcBef>
              <a:spcAft>
                <a:spcPts val="0"/>
              </a:spcAft>
              <a:buClr>
                <a:srgbClr val="000000"/>
              </a:buClr>
              <a:buSzPts val="600"/>
              <a:buNone/>
              <a:defRPr/>
            </a:lvl4pPr>
            <a:lvl5pPr lvl="4" rtl="0" algn="l">
              <a:lnSpc>
                <a:spcPct val="90000"/>
              </a:lnSpc>
              <a:spcBef>
                <a:spcPts val="0"/>
              </a:spcBef>
              <a:spcAft>
                <a:spcPts val="0"/>
              </a:spcAft>
              <a:buClr>
                <a:srgbClr val="000000"/>
              </a:buClr>
              <a:buSzPts val="600"/>
              <a:buNone/>
              <a:defRPr/>
            </a:lvl5pPr>
            <a:lvl6pPr lvl="5" rtl="0" algn="l">
              <a:lnSpc>
                <a:spcPct val="90000"/>
              </a:lnSpc>
              <a:spcBef>
                <a:spcPts val="0"/>
              </a:spcBef>
              <a:spcAft>
                <a:spcPts val="0"/>
              </a:spcAft>
              <a:buClr>
                <a:srgbClr val="000000"/>
              </a:buClr>
              <a:buSzPts val="600"/>
              <a:buNone/>
              <a:defRPr/>
            </a:lvl6pPr>
            <a:lvl7pPr lvl="6" rtl="0" algn="l">
              <a:lnSpc>
                <a:spcPct val="90000"/>
              </a:lnSpc>
              <a:spcBef>
                <a:spcPts val="0"/>
              </a:spcBef>
              <a:spcAft>
                <a:spcPts val="0"/>
              </a:spcAft>
              <a:buClr>
                <a:srgbClr val="000000"/>
              </a:buClr>
              <a:buSzPts val="600"/>
              <a:buNone/>
              <a:defRPr/>
            </a:lvl7pPr>
            <a:lvl8pPr lvl="7" rtl="0" algn="l">
              <a:lnSpc>
                <a:spcPct val="90000"/>
              </a:lnSpc>
              <a:spcBef>
                <a:spcPts val="0"/>
              </a:spcBef>
              <a:spcAft>
                <a:spcPts val="0"/>
              </a:spcAft>
              <a:buClr>
                <a:srgbClr val="000000"/>
              </a:buClr>
              <a:buSzPts val="600"/>
              <a:buNone/>
              <a:defRPr/>
            </a:lvl8pPr>
            <a:lvl9pPr lvl="8" rtl="0" algn="l">
              <a:lnSpc>
                <a:spcPct val="90000"/>
              </a:lnSpc>
              <a:spcBef>
                <a:spcPts val="0"/>
              </a:spcBef>
              <a:spcAft>
                <a:spcPts val="0"/>
              </a:spcAft>
              <a:buClr>
                <a:srgbClr val="000000"/>
              </a:buClr>
              <a:buSzPts val="600"/>
              <a:buNone/>
              <a:defRPr/>
            </a:lvl9pPr>
          </a:lstStyle>
          <a:p/>
        </p:txBody>
      </p:sp>
      <p:sp>
        <p:nvSpPr>
          <p:cNvPr id="329" name="Google Shape;329;g25bdb20664d_2_254"/>
          <p:cNvSpPr txBox="1"/>
          <p:nvPr>
            <p:ph idx="1" type="body"/>
          </p:nvPr>
        </p:nvSpPr>
        <p:spPr>
          <a:xfrm>
            <a:off x="628650" y="1369219"/>
            <a:ext cx="3886200" cy="3263400"/>
          </a:xfrm>
          <a:prstGeom prst="rect">
            <a:avLst/>
          </a:prstGeom>
          <a:noFill/>
          <a:ln>
            <a:noFill/>
          </a:ln>
        </p:spPr>
        <p:txBody>
          <a:bodyPr anchorCtr="0" anchor="t" bIns="14450" lIns="14450" spcFirstLastPara="1" rIns="14450" wrap="square" tIns="14450">
            <a:normAutofit/>
          </a:bodyPr>
          <a:lstStyle>
            <a:lvl1pPr indent="-266700" lvl="0" marL="457200" rtl="0" algn="l">
              <a:lnSpc>
                <a:spcPct val="90000"/>
              </a:lnSpc>
              <a:spcBef>
                <a:spcPts val="800"/>
              </a:spcBef>
              <a:spcAft>
                <a:spcPts val="0"/>
              </a:spcAft>
              <a:buClr>
                <a:srgbClr val="000000"/>
              </a:buClr>
              <a:buSzPts val="600"/>
              <a:buChar char="•"/>
              <a:defRPr/>
            </a:lvl1pPr>
            <a:lvl2pPr indent="-266700" lvl="1" marL="914400" rtl="0" algn="l">
              <a:lnSpc>
                <a:spcPct val="90000"/>
              </a:lnSpc>
              <a:spcBef>
                <a:spcPts val="800"/>
              </a:spcBef>
              <a:spcAft>
                <a:spcPts val="0"/>
              </a:spcAft>
              <a:buClr>
                <a:srgbClr val="000000"/>
              </a:buClr>
              <a:buSzPts val="600"/>
              <a:buChar char="•"/>
              <a:defRPr/>
            </a:lvl2pPr>
            <a:lvl3pPr indent="-266700" lvl="2" marL="1371600" rtl="0" algn="l">
              <a:lnSpc>
                <a:spcPct val="90000"/>
              </a:lnSpc>
              <a:spcBef>
                <a:spcPts val="800"/>
              </a:spcBef>
              <a:spcAft>
                <a:spcPts val="0"/>
              </a:spcAft>
              <a:buClr>
                <a:srgbClr val="000000"/>
              </a:buClr>
              <a:buSzPts val="600"/>
              <a:buChar char="•"/>
              <a:defRPr/>
            </a:lvl3pPr>
            <a:lvl4pPr indent="-266700" lvl="3" marL="1828800" rtl="0" algn="l">
              <a:lnSpc>
                <a:spcPct val="90000"/>
              </a:lnSpc>
              <a:spcBef>
                <a:spcPts val="800"/>
              </a:spcBef>
              <a:spcAft>
                <a:spcPts val="0"/>
              </a:spcAft>
              <a:buClr>
                <a:srgbClr val="000000"/>
              </a:buClr>
              <a:buSzPts val="600"/>
              <a:buChar char="•"/>
              <a:defRPr/>
            </a:lvl4pPr>
            <a:lvl5pPr indent="-266700" lvl="4" marL="2286000" rtl="0" algn="l">
              <a:lnSpc>
                <a:spcPct val="90000"/>
              </a:lnSpc>
              <a:spcBef>
                <a:spcPts val="800"/>
              </a:spcBef>
              <a:spcAft>
                <a:spcPts val="0"/>
              </a:spcAft>
              <a:buClr>
                <a:srgbClr val="000000"/>
              </a:buClr>
              <a:buSzPts val="600"/>
              <a:buChar char="•"/>
              <a:defRPr/>
            </a:lvl5pPr>
            <a:lvl6pPr indent="-266700" lvl="5" marL="2743200" rtl="0" algn="l">
              <a:lnSpc>
                <a:spcPct val="90000"/>
              </a:lnSpc>
              <a:spcBef>
                <a:spcPts val="800"/>
              </a:spcBef>
              <a:spcAft>
                <a:spcPts val="0"/>
              </a:spcAft>
              <a:buClr>
                <a:srgbClr val="000000"/>
              </a:buClr>
              <a:buSzPts val="600"/>
              <a:buChar char="•"/>
              <a:defRPr/>
            </a:lvl6pPr>
            <a:lvl7pPr indent="-266700" lvl="6" marL="3200400" rtl="0" algn="l">
              <a:lnSpc>
                <a:spcPct val="90000"/>
              </a:lnSpc>
              <a:spcBef>
                <a:spcPts val="800"/>
              </a:spcBef>
              <a:spcAft>
                <a:spcPts val="0"/>
              </a:spcAft>
              <a:buClr>
                <a:srgbClr val="000000"/>
              </a:buClr>
              <a:buSzPts val="600"/>
              <a:buChar char="•"/>
              <a:defRPr/>
            </a:lvl7pPr>
            <a:lvl8pPr indent="-266700" lvl="7" marL="3657600" rtl="0" algn="l">
              <a:lnSpc>
                <a:spcPct val="90000"/>
              </a:lnSpc>
              <a:spcBef>
                <a:spcPts val="800"/>
              </a:spcBef>
              <a:spcAft>
                <a:spcPts val="0"/>
              </a:spcAft>
              <a:buClr>
                <a:srgbClr val="000000"/>
              </a:buClr>
              <a:buSzPts val="600"/>
              <a:buChar char="•"/>
              <a:defRPr/>
            </a:lvl8pPr>
            <a:lvl9pPr indent="-266700" lvl="8" marL="4114800" rtl="0" algn="l">
              <a:lnSpc>
                <a:spcPct val="90000"/>
              </a:lnSpc>
              <a:spcBef>
                <a:spcPts val="800"/>
              </a:spcBef>
              <a:spcAft>
                <a:spcPts val="0"/>
              </a:spcAft>
              <a:buClr>
                <a:srgbClr val="000000"/>
              </a:buClr>
              <a:buSzPts val="600"/>
              <a:buChar char="•"/>
              <a:defRPr/>
            </a:lvl9pPr>
          </a:lstStyle>
          <a:p/>
        </p:txBody>
      </p:sp>
      <p:sp>
        <p:nvSpPr>
          <p:cNvPr id="330" name="Google Shape;330;g25bdb20664d_2_254"/>
          <p:cNvSpPr txBox="1"/>
          <p:nvPr>
            <p:ph idx="12" type="sldNum"/>
          </p:nvPr>
        </p:nvSpPr>
        <p:spPr>
          <a:xfrm>
            <a:off x="8338555" y="4825247"/>
            <a:ext cx="176700" cy="183000"/>
          </a:xfrm>
          <a:prstGeom prst="rect">
            <a:avLst/>
          </a:prstGeom>
          <a:noFill/>
          <a:ln>
            <a:noFill/>
          </a:ln>
        </p:spPr>
        <p:txBody>
          <a:bodyPr anchorCtr="0" anchor="ctr" bIns="14450" lIns="14450" spcFirstLastPara="1" rIns="14450" wrap="square" tIns="14450">
            <a:spAutoFit/>
          </a:bodyPr>
          <a:lstStyle>
            <a:lvl1pPr indent="0" lvl="0"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p:cSld name="比對">
    <p:spTree>
      <p:nvGrpSpPr>
        <p:cNvPr id="331" name="Shape 331"/>
        <p:cNvGrpSpPr/>
        <p:nvPr/>
      </p:nvGrpSpPr>
      <p:grpSpPr>
        <a:xfrm>
          <a:off x="0" y="0"/>
          <a:ext cx="0" cy="0"/>
          <a:chOff x="0" y="0"/>
          <a:chExt cx="0" cy="0"/>
        </a:xfrm>
      </p:grpSpPr>
      <p:sp>
        <p:nvSpPr>
          <p:cNvPr id="332" name="Google Shape;332;g25bdb20664d_2_258"/>
          <p:cNvSpPr txBox="1"/>
          <p:nvPr>
            <p:ph type="title"/>
          </p:nvPr>
        </p:nvSpPr>
        <p:spPr>
          <a:xfrm>
            <a:off x="629841" y="273845"/>
            <a:ext cx="7886700" cy="994200"/>
          </a:xfrm>
          <a:prstGeom prst="rect">
            <a:avLst/>
          </a:prstGeom>
          <a:noFill/>
          <a:ln>
            <a:noFill/>
          </a:ln>
        </p:spPr>
        <p:txBody>
          <a:bodyPr anchorCtr="0" anchor="ctr" bIns="14450" lIns="14450" spcFirstLastPara="1" rIns="14450" wrap="square" tIns="14450">
            <a:normAutofit/>
          </a:bodyPr>
          <a:lstStyle>
            <a:lvl1pPr lvl="0" rtl="0" algn="l">
              <a:lnSpc>
                <a:spcPct val="90000"/>
              </a:lnSpc>
              <a:spcBef>
                <a:spcPts val="0"/>
              </a:spcBef>
              <a:spcAft>
                <a:spcPts val="0"/>
              </a:spcAft>
              <a:buClr>
                <a:srgbClr val="000000"/>
              </a:buClr>
              <a:buSzPts val="600"/>
              <a:buNone/>
              <a:defRPr/>
            </a:lvl1pPr>
            <a:lvl2pPr lvl="1" rtl="0" algn="l">
              <a:lnSpc>
                <a:spcPct val="90000"/>
              </a:lnSpc>
              <a:spcBef>
                <a:spcPts val="0"/>
              </a:spcBef>
              <a:spcAft>
                <a:spcPts val="0"/>
              </a:spcAft>
              <a:buClr>
                <a:srgbClr val="000000"/>
              </a:buClr>
              <a:buSzPts val="600"/>
              <a:buNone/>
              <a:defRPr/>
            </a:lvl2pPr>
            <a:lvl3pPr lvl="2" rtl="0" algn="l">
              <a:lnSpc>
                <a:spcPct val="90000"/>
              </a:lnSpc>
              <a:spcBef>
                <a:spcPts val="0"/>
              </a:spcBef>
              <a:spcAft>
                <a:spcPts val="0"/>
              </a:spcAft>
              <a:buClr>
                <a:srgbClr val="000000"/>
              </a:buClr>
              <a:buSzPts val="600"/>
              <a:buNone/>
              <a:defRPr/>
            </a:lvl3pPr>
            <a:lvl4pPr lvl="3" rtl="0" algn="l">
              <a:lnSpc>
                <a:spcPct val="90000"/>
              </a:lnSpc>
              <a:spcBef>
                <a:spcPts val="0"/>
              </a:spcBef>
              <a:spcAft>
                <a:spcPts val="0"/>
              </a:spcAft>
              <a:buClr>
                <a:srgbClr val="000000"/>
              </a:buClr>
              <a:buSzPts val="600"/>
              <a:buNone/>
              <a:defRPr/>
            </a:lvl4pPr>
            <a:lvl5pPr lvl="4" rtl="0" algn="l">
              <a:lnSpc>
                <a:spcPct val="90000"/>
              </a:lnSpc>
              <a:spcBef>
                <a:spcPts val="0"/>
              </a:spcBef>
              <a:spcAft>
                <a:spcPts val="0"/>
              </a:spcAft>
              <a:buClr>
                <a:srgbClr val="000000"/>
              </a:buClr>
              <a:buSzPts val="600"/>
              <a:buNone/>
              <a:defRPr/>
            </a:lvl5pPr>
            <a:lvl6pPr lvl="5" rtl="0" algn="l">
              <a:lnSpc>
                <a:spcPct val="90000"/>
              </a:lnSpc>
              <a:spcBef>
                <a:spcPts val="0"/>
              </a:spcBef>
              <a:spcAft>
                <a:spcPts val="0"/>
              </a:spcAft>
              <a:buClr>
                <a:srgbClr val="000000"/>
              </a:buClr>
              <a:buSzPts val="600"/>
              <a:buNone/>
              <a:defRPr/>
            </a:lvl6pPr>
            <a:lvl7pPr lvl="6" rtl="0" algn="l">
              <a:lnSpc>
                <a:spcPct val="90000"/>
              </a:lnSpc>
              <a:spcBef>
                <a:spcPts val="0"/>
              </a:spcBef>
              <a:spcAft>
                <a:spcPts val="0"/>
              </a:spcAft>
              <a:buClr>
                <a:srgbClr val="000000"/>
              </a:buClr>
              <a:buSzPts val="600"/>
              <a:buNone/>
              <a:defRPr/>
            </a:lvl7pPr>
            <a:lvl8pPr lvl="7" rtl="0" algn="l">
              <a:lnSpc>
                <a:spcPct val="90000"/>
              </a:lnSpc>
              <a:spcBef>
                <a:spcPts val="0"/>
              </a:spcBef>
              <a:spcAft>
                <a:spcPts val="0"/>
              </a:spcAft>
              <a:buClr>
                <a:srgbClr val="000000"/>
              </a:buClr>
              <a:buSzPts val="600"/>
              <a:buNone/>
              <a:defRPr/>
            </a:lvl8pPr>
            <a:lvl9pPr lvl="8" rtl="0" algn="l">
              <a:lnSpc>
                <a:spcPct val="90000"/>
              </a:lnSpc>
              <a:spcBef>
                <a:spcPts val="0"/>
              </a:spcBef>
              <a:spcAft>
                <a:spcPts val="0"/>
              </a:spcAft>
              <a:buClr>
                <a:srgbClr val="000000"/>
              </a:buClr>
              <a:buSzPts val="600"/>
              <a:buNone/>
              <a:defRPr/>
            </a:lvl9pPr>
          </a:lstStyle>
          <a:p/>
        </p:txBody>
      </p:sp>
      <p:sp>
        <p:nvSpPr>
          <p:cNvPr id="333" name="Google Shape;333;g25bdb20664d_2_258"/>
          <p:cNvSpPr txBox="1"/>
          <p:nvPr>
            <p:ph idx="1" type="body"/>
          </p:nvPr>
        </p:nvSpPr>
        <p:spPr>
          <a:xfrm>
            <a:off x="629842" y="1260872"/>
            <a:ext cx="3868200" cy="618000"/>
          </a:xfrm>
          <a:prstGeom prst="rect">
            <a:avLst/>
          </a:prstGeom>
          <a:noFill/>
          <a:ln>
            <a:noFill/>
          </a:ln>
        </p:spPr>
        <p:txBody>
          <a:bodyPr anchorCtr="0" anchor="b" bIns="14450" lIns="14450" spcFirstLastPara="1" rIns="14450" wrap="square" tIns="14450">
            <a:normAutofit/>
          </a:bodyPr>
          <a:lstStyle>
            <a:lvl1pPr indent="-228600" lvl="0" marL="457200" rtl="0" algn="l">
              <a:lnSpc>
                <a:spcPct val="90000"/>
              </a:lnSpc>
              <a:spcBef>
                <a:spcPts val="800"/>
              </a:spcBef>
              <a:spcAft>
                <a:spcPts val="0"/>
              </a:spcAft>
              <a:buClr>
                <a:srgbClr val="000000"/>
              </a:buClr>
              <a:buSzPts val="2000"/>
              <a:buFont typeface="Calibri"/>
              <a:buNone/>
              <a:defRPr b="1" sz="2000"/>
            </a:lvl1pPr>
            <a:lvl2pPr indent="-228600" lvl="1" marL="914400" rtl="0" algn="l">
              <a:lnSpc>
                <a:spcPct val="90000"/>
              </a:lnSpc>
              <a:spcBef>
                <a:spcPts val="800"/>
              </a:spcBef>
              <a:spcAft>
                <a:spcPts val="0"/>
              </a:spcAft>
              <a:buClr>
                <a:srgbClr val="000000"/>
              </a:buClr>
              <a:buSzPts val="2000"/>
              <a:buFont typeface="Calibri"/>
              <a:buNone/>
              <a:defRPr b="1" sz="2000"/>
            </a:lvl2pPr>
            <a:lvl3pPr indent="-228600" lvl="2" marL="1371600" rtl="0" algn="l">
              <a:lnSpc>
                <a:spcPct val="90000"/>
              </a:lnSpc>
              <a:spcBef>
                <a:spcPts val="800"/>
              </a:spcBef>
              <a:spcAft>
                <a:spcPts val="0"/>
              </a:spcAft>
              <a:buClr>
                <a:srgbClr val="000000"/>
              </a:buClr>
              <a:buSzPts val="2000"/>
              <a:buFont typeface="Calibri"/>
              <a:buNone/>
              <a:defRPr b="1" sz="2000"/>
            </a:lvl3pPr>
            <a:lvl4pPr indent="-228600" lvl="3" marL="1828800" rtl="0" algn="l">
              <a:lnSpc>
                <a:spcPct val="90000"/>
              </a:lnSpc>
              <a:spcBef>
                <a:spcPts val="800"/>
              </a:spcBef>
              <a:spcAft>
                <a:spcPts val="0"/>
              </a:spcAft>
              <a:buClr>
                <a:srgbClr val="000000"/>
              </a:buClr>
              <a:buSzPts val="2000"/>
              <a:buFont typeface="Calibri"/>
              <a:buNone/>
              <a:defRPr b="1" sz="2000"/>
            </a:lvl4pPr>
            <a:lvl5pPr indent="-228600" lvl="4" marL="2286000" rtl="0" algn="l">
              <a:lnSpc>
                <a:spcPct val="90000"/>
              </a:lnSpc>
              <a:spcBef>
                <a:spcPts val="800"/>
              </a:spcBef>
              <a:spcAft>
                <a:spcPts val="0"/>
              </a:spcAft>
              <a:buClr>
                <a:srgbClr val="000000"/>
              </a:buClr>
              <a:buSzPts val="2000"/>
              <a:buFont typeface="Calibri"/>
              <a:buNone/>
              <a:defRPr b="1" sz="2000"/>
            </a:lvl5pPr>
            <a:lvl6pPr indent="-266700" lvl="5" marL="2743200" rtl="0" algn="l">
              <a:lnSpc>
                <a:spcPct val="90000"/>
              </a:lnSpc>
              <a:spcBef>
                <a:spcPts val="800"/>
              </a:spcBef>
              <a:spcAft>
                <a:spcPts val="0"/>
              </a:spcAft>
              <a:buClr>
                <a:srgbClr val="000000"/>
              </a:buClr>
              <a:buSzPts val="600"/>
              <a:buChar char="•"/>
              <a:defRPr/>
            </a:lvl6pPr>
            <a:lvl7pPr indent="-266700" lvl="6" marL="3200400" rtl="0" algn="l">
              <a:lnSpc>
                <a:spcPct val="90000"/>
              </a:lnSpc>
              <a:spcBef>
                <a:spcPts val="800"/>
              </a:spcBef>
              <a:spcAft>
                <a:spcPts val="0"/>
              </a:spcAft>
              <a:buClr>
                <a:srgbClr val="000000"/>
              </a:buClr>
              <a:buSzPts val="600"/>
              <a:buChar char="•"/>
              <a:defRPr/>
            </a:lvl7pPr>
            <a:lvl8pPr indent="-266700" lvl="7" marL="3657600" rtl="0" algn="l">
              <a:lnSpc>
                <a:spcPct val="90000"/>
              </a:lnSpc>
              <a:spcBef>
                <a:spcPts val="800"/>
              </a:spcBef>
              <a:spcAft>
                <a:spcPts val="0"/>
              </a:spcAft>
              <a:buClr>
                <a:srgbClr val="000000"/>
              </a:buClr>
              <a:buSzPts val="600"/>
              <a:buChar char="•"/>
              <a:defRPr/>
            </a:lvl8pPr>
            <a:lvl9pPr indent="-266700" lvl="8" marL="4114800" rtl="0" algn="l">
              <a:lnSpc>
                <a:spcPct val="90000"/>
              </a:lnSpc>
              <a:spcBef>
                <a:spcPts val="800"/>
              </a:spcBef>
              <a:spcAft>
                <a:spcPts val="0"/>
              </a:spcAft>
              <a:buClr>
                <a:srgbClr val="000000"/>
              </a:buClr>
              <a:buSzPts val="600"/>
              <a:buChar char="•"/>
              <a:defRPr/>
            </a:lvl9pPr>
          </a:lstStyle>
          <a:p/>
        </p:txBody>
      </p:sp>
      <p:sp>
        <p:nvSpPr>
          <p:cNvPr id="334" name="Google Shape;334;g25bdb20664d_2_258"/>
          <p:cNvSpPr txBox="1"/>
          <p:nvPr>
            <p:ph idx="2" type="body"/>
          </p:nvPr>
        </p:nvSpPr>
        <p:spPr>
          <a:xfrm>
            <a:off x="4629151" y="1260872"/>
            <a:ext cx="3887400" cy="618000"/>
          </a:xfrm>
          <a:prstGeom prst="rect">
            <a:avLst/>
          </a:prstGeom>
          <a:noFill/>
          <a:ln>
            <a:noFill/>
          </a:ln>
        </p:spPr>
        <p:txBody>
          <a:bodyPr anchorCtr="0" anchor="b" bIns="14450" lIns="14450" spcFirstLastPara="1" rIns="14450" wrap="square" tIns="14450">
            <a:normAutofit/>
          </a:bodyPr>
          <a:lstStyle>
            <a:lvl1pPr indent="-266700" lvl="0" marL="457200" rtl="0" algn="l">
              <a:lnSpc>
                <a:spcPct val="90000"/>
              </a:lnSpc>
              <a:spcBef>
                <a:spcPts val="800"/>
              </a:spcBef>
              <a:spcAft>
                <a:spcPts val="0"/>
              </a:spcAft>
              <a:buClr>
                <a:srgbClr val="000000"/>
              </a:buClr>
              <a:buSzPts val="600"/>
              <a:buChar char="•"/>
              <a:defRPr/>
            </a:lvl1pPr>
            <a:lvl2pPr indent="-266700" lvl="1" marL="914400" rtl="0" algn="l">
              <a:lnSpc>
                <a:spcPct val="90000"/>
              </a:lnSpc>
              <a:spcBef>
                <a:spcPts val="800"/>
              </a:spcBef>
              <a:spcAft>
                <a:spcPts val="0"/>
              </a:spcAft>
              <a:buClr>
                <a:srgbClr val="000000"/>
              </a:buClr>
              <a:buSzPts val="600"/>
              <a:buChar char="•"/>
              <a:defRPr/>
            </a:lvl2pPr>
            <a:lvl3pPr indent="-266700" lvl="2" marL="1371600" rtl="0" algn="l">
              <a:lnSpc>
                <a:spcPct val="90000"/>
              </a:lnSpc>
              <a:spcBef>
                <a:spcPts val="800"/>
              </a:spcBef>
              <a:spcAft>
                <a:spcPts val="0"/>
              </a:spcAft>
              <a:buClr>
                <a:srgbClr val="000000"/>
              </a:buClr>
              <a:buSzPts val="600"/>
              <a:buChar char="•"/>
              <a:defRPr/>
            </a:lvl3pPr>
            <a:lvl4pPr indent="-266700" lvl="3" marL="1828800" rtl="0" algn="l">
              <a:lnSpc>
                <a:spcPct val="90000"/>
              </a:lnSpc>
              <a:spcBef>
                <a:spcPts val="800"/>
              </a:spcBef>
              <a:spcAft>
                <a:spcPts val="0"/>
              </a:spcAft>
              <a:buClr>
                <a:srgbClr val="000000"/>
              </a:buClr>
              <a:buSzPts val="600"/>
              <a:buChar char="•"/>
              <a:defRPr/>
            </a:lvl4pPr>
            <a:lvl5pPr indent="-266700" lvl="4" marL="2286000" rtl="0" algn="l">
              <a:lnSpc>
                <a:spcPct val="90000"/>
              </a:lnSpc>
              <a:spcBef>
                <a:spcPts val="800"/>
              </a:spcBef>
              <a:spcAft>
                <a:spcPts val="0"/>
              </a:spcAft>
              <a:buClr>
                <a:srgbClr val="000000"/>
              </a:buClr>
              <a:buSzPts val="600"/>
              <a:buChar char="•"/>
              <a:defRPr/>
            </a:lvl5pPr>
            <a:lvl6pPr indent="-266700" lvl="5" marL="2743200" rtl="0" algn="l">
              <a:lnSpc>
                <a:spcPct val="90000"/>
              </a:lnSpc>
              <a:spcBef>
                <a:spcPts val="800"/>
              </a:spcBef>
              <a:spcAft>
                <a:spcPts val="0"/>
              </a:spcAft>
              <a:buClr>
                <a:srgbClr val="000000"/>
              </a:buClr>
              <a:buSzPts val="600"/>
              <a:buChar char="•"/>
              <a:defRPr/>
            </a:lvl6pPr>
            <a:lvl7pPr indent="-266700" lvl="6" marL="3200400" rtl="0" algn="l">
              <a:lnSpc>
                <a:spcPct val="90000"/>
              </a:lnSpc>
              <a:spcBef>
                <a:spcPts val="800"/>
              </a:spcBef>
              <a:spcAft>
                <a:spcPts val="0"/>
              </a:spcAft>
              <a:buClr>
                <a:srgbClr val="000000"/>
              </a:buClr>
              <a:buSzPts val="600"/>
              <a:buChar char="•"/>
              <a:defRPr/>
            </a:lvl7pPr>
            <a:lvl8pPr indent="-266700" lvl="7" marL="3657600" rtl="0" algn="l">
              <a:lnSpc>
                <a:spcPct val="90000"/>
              </a:lnSpc>
              <a:spcBef>
                <a:spcPts val="800"/>
              </a:spcBef>
              <a:spcAft>
                <a:spcPts val="0"/>
              </a:spcAft>
              <a:buClr>
                <a:srgbClr val="000000"/>
              </a:buClr>
              <a:buSzPts val="600"/>
              <a:buChar char="•"/>
              <a:defRPr/>
            </a:lvl8pPr>
            <a:lvl9pPr indent="-266700" lvl="8" marL="4114800" rtl="0" algn="l">
              <a:lnSpc>
                <a:spcPct val="90000"/>
              </a:lnSpc>
              <a:spcBef>
                <a:spcPts val="800"/>
              </a:spcBef>
              <a:spcAft>
                <a:spcPts val="0"/>
              </a:spcAft>
              <a:buClr>
                <a:srgbClr val="000000"/>
              </a:buClr>
              <a:buSzPts val="600"/>
              <a:buChar char="•"/>
              <a:defRPr/>
            </a:lvl9pPr>
          </a:lstStyle>
          <a:p/>
        </p:txBody>
      </p:sp>
      <p:sp>
        <p:nvSpPr>
          <p:cNvPr id="335" name="Google Shape;335;g25bdb20664d_2_258"/>
          <p:cNvSpPr txBox="1"/>
          <p:nvPr>
            <p:ph idx="12" type="sldNum"/>
          </p:nvPr>
        </p:nvSpPr>
        <p:spPr>
          <a:xfrm>
            <a:off x="8338555" y="4825247"/>
            <a:ext cx="176700" cy="183000"/>
          </a:xfrm>
          <a:prstGeom prst="rect">
            <a:avLst/>
          </a:prstGeom>
          <a:noFill/>
          <a:ln>
            <a:noFill/>
          </a:ln>
        </p:spPr>
        <p:txBody>
          <a:bodyPr anchorCtr="0" anchor="ctr" bIns="14450" lIns="14450" spcFirstLastPara="1" rIns="14450" wrap="square" tIns="14450">
            <a:spAutoFit/>
          </a:bodyPr>
          <a:lstStyle>
            <a:lvl1pPr indent="0" lvl="0"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p:cSld name="只有標題">
    <p:spTree>
      <p:nvGrpSpPr>
        <p:cNvPr id="336" name="Shape 336"/>
        <p:cNvGrpSpPr/>
        <p:nvPr/>
      </p:nvGrpSpPr>
      <p:grpSpPr>
        <a:xfrm>
          <a:off x="0" y="0"/>
          <a:ext cx="0" cy="0"/>
          <a:chOff x="0" y="0"/>
          <a:chExt cx="0" cy="0"/>
        </a:xfrm>
      </p:grpSpPr>
      <p:sp>
        <p:nvSpPr>
          <p:cNvPr id="337" name="Google Shape;337;g25bdb20664d_2_263"/>
          <p:cNvSpPr txBox="1"/>
          <p:nvPr>
            <p:ph type="title"/>
          </p:nvPr>
        </p:nvSpPr>
        <p:spPr>
          <a:xfrm>
            <a:off x="628650" y="273845"/>
            <a:ext cx="7886700" cy="994200"/>
          </a:xfrm>
          <a:prstGeom prst="rect">
            <a:avLst/>
          </a:prstGeom>
          <a:noFill/>
          <a:ln>
            <a:noFill/>
          </a:ln>
        </p:spPr>
        <p:txBody>
          <a:bodyPr anchorCtr="0" anchor="ctr" bIns="14450" lIns="14450" spcFirstLastPara="1" rIns="14450" wrap="square" tIns="14450">
            <a:normAutofit/>
          </a:bodyPr>
          <a:lstStyle>
            <a:lvl1pPr lvl="0" rtl="0" algn="l">
              <a:lnSpc>
                <a:spcPct val="90000"/>
              </a:lnSpc>
              <a:spcBef>
                <a:spcPts val="0"/>
              </a:spcBef>
              <a:spcAft>
                <a:spcPts val="0"/>
              </a:spcAft>
              <a:buClr>
                <a:srgbClr val="000000"/>
              </a:buClr>
              <a:buSzPts val="600"/>
              <a:buNone/>
              <a:defRPr/>
            </a:lvl1pPr>
            <a:lvl2pPr lvl="1" rtl="0" algn="l">
              <a:lnSpc>
                <a:spcPct val="90000"/>
              </a:lnSpc>
              <a:spcBef>
                <a:spcPts val="0"/>
              </a:spcBef>
              <a:spcAft>
                <a:spcPts val="0"/>
              </a:spcAft>
              <a:buClr>
                <a:srgbClr val="000000"/>
              </a:buClr>
              <a:buSzPts val="600"/>
              <a:buNone/>
              <a:defRPr/>
            </a:lvl2pPr>
            <a:lvl3pPr lvl="2" rtl="0" algn="l">
              <a:lnSpc>
                <a:spcPct val="90000"/>
              </a:lnSpc>
              <a:spcBef>
                <a:spcPts val="0"/>
              </a:spcBef>
              <a:spcAft>
                <a:spcPts val="0"/>
              </a:spcAft>
              <a:buClr>
                <a:srgbClr val="000000"/>
              </a:buClr>
              <a:buSzPts val="600"/>
              <a:buNone/>
              <a:defRPr/>
            </a:lvl3pPr>
            <a:lvl4pPr lvl="3" rtl="0" algn="l">
              <a:lnSpc>
                <a:spcPct val="90000"/>
              </a:lnSpc>
              <a:spcBef>
                <a:spcPts val="0"/>
              </a:spcBef>
              <a:spcAft>
                <a:spcPts val="0"/>
              </a:spcAft>
              <a:buClr>
                <a:srgbClr val="000000"/>
              </a:buClr>
              <a:buSzPts val="600"/>
              <a:buNone/>
              <a:defRPr/>
            </a:lvl4pPr>
            <a:lvl5pPr lvl="4" rtl="0" algn="l">
              <a:lnSpc>
                <a:spcPct val="90000"/>
              </a:lnSpc>
              <a:spcBef>
                <a:spcPts val="0"/>
              </a:spcBef>
              <a:spcAft>
                <a:spcPts val="0"/>
              </a:spcAft>
              <a:buClr>
                <a:srgbClr val="000000"/>
              </a:buClr>
              <a:buSzPts val="600"/>
              <a:buNone/>
              <a:defRPr/>
            </a:lvl5pPr>
            <a:lvl6pPr lvl="5" rtl="0" algn="l">
              <a:lnSpc>
                <a:spcPct val="90000"/>
              </a:lnSpc>
              <a:spcBef>
                <a:spcPts val="0"/>
              </a:spcBef>
              <a:spcAft>
                <a:spcPts val="0"/>
              </a:spcAft>
              <a:buClr>
                <a:srgbClr val="000000"/>
              </a:buClr>
              <a:buSzPts val="600"/>
              <a:buNone/>
              <a:defRPr/>
            </a:lvl6pPr>
            <a:lvl7pPr lvl="6" rtl="0" algn="l">
              <a:lnSpc>
                <a:spcPct val="90000"/>
              </a:lnSpc>
              <a:spcBef>
                <a:spcPts val="0"/>
              </a:spcBef>
              <a:spcAft>
                <a:spcPts val="0"/>
              </a:spcAft>
              <a:buClr>
                <a:srgbClr val="000000"/>
              </a:buClr>
              <a:buSzPts val="600"/>
              <a:buNone/>
              <a:defRPr/>
            </a:lvl7pPr>
            <a:lvl8pPr lvl="7" rtl="0" algn="l">
              <a:lnSpc>
                <a:spcPct val="90000"/>
              </a:lnSpc>
              <a:spcBef>
                <a:spcPts val="0"/>
              </a:spcBef>
              <a:spcAft>
                <a:spcPts val="0"/>
              </a:spcAft>
              <a:buClr>
                <a:srgbClr val="000000"/>
              </a:buClr>
              <a:buSzPts val="600"/>
              <a:buNone/>
              <a:defRPr/>
            </a:lvl8pPr>
            <a:lvl9pPr lvl="8" rtl="0" algn="l">
              <a:lnSpc>
                <a:spcPct val="90000"/>
              </a:lnSpc>
              <a:spcBef>
                <a:spcPts val="0"/>
              </a:spcBef>
              <a:spcAft>
                <a:spcPts val="0"/>
              </a:spcAft>
              <a:buClr>
                <a:srgbClr val="000000"/>
              </a:buClr>
              <a:buSzPts val="600"/>
              <a:buNone/>
              <a:defRPr/>
            </a:lvl9pPr>
          </a:lstStyle>
          <a:p/>
        </p:txBody>
      </p:sp>
      <p:sp>
        <p:nvSpPr>
          <p:cNvPr id="338" name="Google Shape;338;g25bdb20664d_2_263"/>
          <p:cNvSpPr txBox="1"/>
          <p:nvPr>
            <p:ph idx="12" type="sldNum"/>
          </p:nvPr>
        </p:nvSpPr>
        <p:spPr>
          <a:xfrm>
            <a:off x="8338555" y="4825247"/>
            <a:ext cx="176700" cy="183000"/>
          </a:xfrm>
          <a:prstGeom prst="rect">
            <a:avLst/>
          </a:prstGeom>
          <a:noFill/>
          <a:ln>
            <a:noFill/>
          </a:ln>
        </p:spPr>
        <p:txBody>
          <a:bodyPr anchorCtr="0" anchor="ctr" bIns="14450" lIns="14450" spcFirstLastPara="1" rIns="14450" wrap="square" tIns="14450">
            <a:spAutoFit/>
          </a:bodyPr>
          <a:lstStyle>
            <a:lvl1pPr indent="0" lvl="0"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p:cSld name="空白">
    <p:spTree>
      <p:nvGrpSpPr>
        <p:cNvPr id="339" name="Shape 339"/>
        <p:cNvGrpSpPr/>
        <p:nvPr/>
      </p:nvGrpSpPr>
      <p:grpSpPr>
        <a:xfrm>
          <a:off x="0" y="0"/>
          <a:ext cx="0" cy="0"/>
          <a:chOff x="0" y="0"/>
          <a:chExt cx="0" cy="0"/>
        </a:xfrm>
      </p:grpSpPr>
      <p:sp>
        <p:nvSpPr>
          <p:cNvPr id="340" name="Google Shape;340;g25bdb20664d_2_266"/>
          <p:cNvSpPr txBox="1"/>
          <p:nvPr>
            <p:ph idx="12" type="sldNum"/>
          </p:nvPr>
        </p:nvSpPr>
        <p:spPr>
          <a:xfrm>
            <a:off x="8338555" y="4825247"/>
            <a:ext cx="176700" cy="183000"/>
          </a:xfrm>
          <a:prstGeom prst="rect">
            <a:avLst/>
          </a:prstGeom>
          <a:noFill/>
          <a:ln>
            <a:noFill/>
          </a:ln>
        </p:spPr>
        <p:txBody>
          <a:bodyPr anchorCtr="0" anchor="ctr" bIns="14450" lIns="14450" spcFirstLastPara="1" rIns="14450" wrap="square" tIns="14450">
            <a:spAutoFit/>
          </a:bodyPr>
          <a:lstStyle>
            <a:lvl1pPr indent="0" lvl="0"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內容">
  <p:cSld name="含標題的內容">
    <p:spTree>
      <p:nvGrpSpPr>
        <p:cNvPr id="341" name="Shape 341"/>
        <p:cNvGrpSpPr/>
        <p:nvPr/>
      </p:nvGrpSpPr>
      <p:grpSpPr>
        <a:xfrm>
          <a:off x="0" y="0"/>
          <a:ext cx="0" cy="0"/>
          <a:chOff x="0" y="0"/>
          <a:chExt cx="0" cy="0"/>
        </a:xfrm>
      </p:grpSpPr>
      <p:sp>
        <p:nvSpPr>
          <p:cNvPr id="342" name="Google Shape;342;g25bdb20664d_2_268"/>
          <p:cNvSpPr txBox="1"/>
          <p:nvPr>
            <p:ph type="title"/>
          </p:nvPr>
        </p:nvSpPr>
        <p:spPr>
          <a:xfrm>
            <a:off x="629841" y="342900"/>
            <a:ext cx="2949300" cy="1200300"/>
          </a:xfrm>
          <a:prstGeom prst="rect">
            <a:avLst/>
          </a:prstGeom>
          <a:noFill/>
          <a:ln>
            <a:noFill/>
          </a:ln>
        </p:spPr>
        <p:txBody>
          <a:bodyPr anchorCtr="0" anchor="b" bIns="14450" lIns="14450" spcFirstLastPara="1" rIns="14450" wrap="square" tIns="14450">
            <a:normAutofit/>
          </a:bodyPr>
          <a:lstStyle>
            <a:lvl1pPr lvl="0" rtl="0" algn="l">
              <a:lnSpc>
                <a:spcPct val="90000"/>
              </a:lnSpc>
              <a:spcBef>
                <a:spcPts val="0"/>
              </a:spcBef>
              <a:spcAft>
                <a:spcPts val="0"/>
              </a:spcAft>
              <a:buClr>
                <a:srgbClr val="000000"/>
              </a:buClr>
              <a:buSzPts val="2700"/>
              <a:buFont typeface="Calibri"/>
              <a:buNone/>
              <a:defRPr sz="2700"/>
            </a:lvl1pPr>
            <a:lvl2pPr lvl="1" rtl="0" algn="l">
              <a:lnSpc>
                <a:spcPct val="90000"/>
              </a:lnSpc>
              <a:spcBef>
                <a:spcPts val="0"/>
              </a:spcBef>
              <a:spcAft>
                <a:spcPts val="0"/>
              </a:spcAft>
              <a:buClr>
                <a:srgbClr val="000000"/>
              </a:buClr>
              <a:buSzPts val="600"/>
              <a:buNone/>
              <a:defRPr/>
            </a:lvl2pPr>
            <a:lvl3pPr lvl="2" rtl="0" algn="l">
              <a:lnSpc>
                <a:spcPct val="90000"/>
              </a:lnSpc>
              <a:spcBef>
                <a:spcPts val="0"/>
              </a:spcBef>
              <a:spcAft>
                <a:spcPts val="0"/>
              </a:spcAft>
              <a:buClr>
                <a:srgbClr val="000000"/>
              </a:buClr>
              <a:buSzPts val="600"/>
              <a:buNone/>
              <a:defRPr/>
            </a:lvl3pPr>
            <a:lvl4pPr lvl="3" rtl="0" algn="l">
              <a:lnSpc>
                <a:spcPct val="90000"/>
              </a:lnSpc>
              <a:spcBef>
                <a:spcPts val="0"/>
              </a:spcBef>
              <a:spcAft>
                <a:spcPts val="0"/>
              </a:spcAft>
              <a:buClr>
                <a:srgbClr val="000000"/>
              </a:buClr>
              <a:buSzPts val="600"/>
              <a:buNone/>
              <a:defRPr/>
            </a:lvl4pPr>
            <a:lvl5pPr lvl="4" rtl="0" algn="l">
              <a:lnSpc>
                <a:spcPct val="90000"/>
              </a:lnSpc>
              <a:spcBef>
                <a:spcPts val="0"/>
              </a:spcBef>
              <a:spcAft>
                <a:spcPts val="0"/>
              </a:spcAft>
              <a:buClr>
                <a:srgbClr val="000000"/>
              </a:buClr>
              <a:buSzPts val="600"/>
              <a:buNone/>
              <a:defRPr/>
            </a:lvl5pPr>
            <a:lvl6pPr lvl="5" rtl="0" algn="l">
              <a:lnSpc>
                <a:spcPct val="90000"/>
              </a:lnSpc>
              <a:spcBef>
                <a:spcPts val="0"/>
              </a:spcBef>
              <a:spcAft>
                <a:spcPts val="0"/>
              </a:spcAft>
              <a:buClr>
                <a:srgbClr val="000000"/>
              </a:buClr>
              <a:buSzPts val="600"/>
              <a:buNone/>
              <a:defRPr/>
            </a:lvl6pPr>
            <a:lvl7pPr lvl="6" rtl="0" algn="l">
              <a:lnSpc>
                <a:spcPct val="90000"/>
              </a:lnSpc>
              <a:spcBef>
                <a:spcPts val="0"/>
              </a:spcBef>
              <a:spcAft>
                <a:spcPts val="0"/>
              </a:spcAft>
              <a:buClr>
                <a:srgbClr val="000000"/>
              </a:buClr>
              <a:buSzPts val="600"/>
              <a:buNone/>
              <a:defRPr/>
            </a:lvl7pPr>
            <a:lvl8pPr lvl="7" rtl="0" algn="l">
              <a:lnSpc>
                <a:spcPct val="90000"/>
              </a:lnSpc>
              <a:spcBef>
                <a:spcPts val="0"/>
              </a:spcBef>
              <a:spcAft>
                <a:spcPts val="0"/>
              </a:spcAft>
              <a:buClr>
                <a:srgbClr val="000000"/>
              </a:buClr>
              <a:buSzPts val="600"/>
              <a:buNone/>
              <a:defRPr/>
            </a:lvl8pPr>
            <a:lvl9pPr lvl="8" rtl="0" algn="l">
              <a:lnSpc>
                <a:spcPct val="90000"/>
              </a:lnSpc>
              <a:spcBef>
                <a:spcPts val="0"/>
              </a:spcBef>
              <a:spcAft>
                <a:spcPts val="0"/>
              </a:spcAft>
              <a:buClr>
                <a:srgbClr val="000000"/>
              </a:buClr>
              <a:buSzPts val="600"/>
              <a:buNone/>
              <a:defRPr/>
            </a:lvl9pPr>
          </a:lstStyle>
          <a:p/>
        </p:txBody>
      </p:sp>
      <p:sp>
        <p:nvSpPr>
          <p:cNvPr id="343" name="Google Shape;343;g25bdb20664d_2_268"/>
          <p:cNvSpPr txBox="1"/>
          <p:nvPr>
            <p:ph idx="1" type="body"/>
          </p:nvPr>
        </p:nvSpPr>
        <p:spPr>
          <a:xfrm>
            <a:off x="3887391" y="740570"/>
            <a:ext cx="4629300" cy="3655200"/>
          </a:xfrm>
          <a:prstGeom prst="rect">
            <a:avLst/>
          </a:prstGeom>
          <a:noFill/>
          <a:ln>
            <a:noFill/>
          </a:ln>
        </p:spPr>
        <p:txBody>
          <a:bodyPr anchorCtr="0" anchor="t" bIns="14450" lIns="14450" spcFirstLastPara="1" rIns="14450" wrap="square" tIns="14450">
            <a:normAutofit/>
          </a:bodyPr>
          <a:lstStyle>
            <a:lvl1pPr indent="-400050" lvl="0" marL="457200" rtl="0" algn="l">
              <a:lnSpc>
                <a:spcPct val="90000"/>
              </a:lnSpc>
              <a:spcBef>
                <a:spcPts val="800"/>
              </a:spcBef>
              <a:spcAft>
                <a:spcPts val="0"/>
              </a:spcAft>
              <a:buClr>
                <a:srgbClr val="000000"/>
              </a:buClr>
              <a:buSzPts val="2700"/>
              <a:buChar char="•"/>
              <a:defRPr sz="2700"/>
            </a:lvl1pPr>
            <a:lvl2pPr indent="-400050" lvl="1" marL="914400" rtl="0" algn="l">
              <a:lnSpc>
                <a:spcPct val="90000"/>
              </a:lnSpc>
              <a:spcBef>
                <a:spcPts val="800"/>
              </a:spcBef>
              <a:spcAft>
                <a:spcPts val="0"/>
              </a:spcAft>
              <a:buClr>
                <a:srgbClr val="000000"/>
              </a:buClr>
              <a:buSzPts val="2700"/>
              <a:buChar char="•"/>
              <a:defRPr sz="2700"/>
            </a:lvl2pPr>
            <a:lvl3pPr indent="-400050" lvl="2" marL="1371600" rtl="0" algn="l">
              <a:lnSpc>
                <a:spcPct val="90000"/>
              </a:lnSpc>
              <a:spcBef>
                <a:spcPts val="800"/>
              </a:spcBef>
              <a:spcAft>
                <a:spcPts val="0"/>
              </a:spcAft>
              <a:buClr>
                <a:srgbClr val="000000"/>
              </a:buClr>
              <a:buSzPts val="2700"/>
              <a:buChar char="•"/>
              <a:defRPr sz="2700"/>
            </a:lvl3pPr>
            <a:lvl4pPr indent="-400050" lvl="3" marL="1828800" rtl="0" algn="l">
              <a:lnSpc>
                <a:spcPct val="90000"/>
              </a:lnSpc>
              <a:spcBef>
                <a:spcPts val="800"/>
              </a:spcBef>
              <a:spcAft>
                <a:spcPts val="0"/>
              </a:spcAft>
              <a:buClr>
                <a:srgbClr val="000000"/>
              </a:buClr>
              <a:buSzPts val="2700"/>
              <a:buChar char="•"/>
              <a:defRPr sz="2700"/>
            </a:lvl4pPr>
            <a:lvl5pPr indent="-400050" lvl="4" marL="2286000" rtl="0" algn="l">
              <a:lnSpc>
                <a:spcPct val="90000"/>
              </a:lnSpc>
              <a:spcBef>
                <a:spcPts val="800"/>
              </a:spcBef>
              <a:spcAft>
                <a:spcPts val="0"/>
              </a:spcAft>
              <a:buClr>
                <a:srgbClr val="000000"/>
              </a:buClr>
              <a:buSzPts val="2700"/>
              <a:buChar char="•"/>
              <a:defRPr sz="2700"/>
            </a:lvl5pPr>
            <a:lvl6pPr indent="-266700" lvl="5" marL="2743200" rtl="0" algn="l">
              <a:lnSpc>
                <a:spcPct val="90000"/>
              </a:lnSpc>
              <a:spcBef>
                <a:spcPts val="800"/>
              </a:spcBef>
              <a:spcAft>
                <a:spcPts val="0"/>
              </a:spcAft>
              <a:buClr>
                <a:srgbClr val="000000"/>
              </a:buClr>
              <a:buSzPts val="600"/>
              <a:buChar char="•"/>
              <a:defRPr/>
            </a:lvl6pPr>
            <a:lvl7pPr indent="-266700" lvl="6" marL="3200400" rtl="0" algn="l">
              <a:lnSpc>
                <a:spcPct val="90000"/>
              </a:lnSpc>
              <a:spcBef>
                <a:spcPts val="800"/>
              </a:spcBef>
              <a:spcAft>
                <a:spcPts val="0"/>
              </a:spcAft>
              <a:buClr>
                <a:srgbClr val="000000"/>
              </a:buClr>
              <a:buSzPts val="600"/>
              <a:buChar char="•"/>
              <a:defRPr/>
            </a:lvl7pPr>
            <a:lvl8pPr indent="-266700" lvl="7" marL="3657600" rtl="0" algn="l">
              <a:lnSpc>
                <a:spcPct val="90000"/>
              </a:lnSpc>
              <a:spcBef>
                <a:spcPts val="800"/>
              </a:spcBef>
              <a:spcAft>
                <a:spcPts val="0"/>
              </a:spcAft>
              <a:buClr>
                <a:srgbClr val="000000"/>
              </a:buClr>
              <a:buSzPts val="600"/>
              <a:buChar char="•"/>
              <a:defRPr/>
            </a:lvl8pPr>
            <a:lvl9pPr indent="-266700" lvl="8" marL="4114800" rtl="0" algn="l">
              <a:lnSpc>
                <a:spcPct val="90000"/>
              </a:lnSpc>
              <a:spcBef>
                <a:spcPts val="800"/>
              </a:spcBef>
              <a:spcAft>
                <a:spcPts val="0"/>
              </a:spcAft>
              <a:buClr>
                <a:srgbClr val="000000"/>
              </a:buClr>
              <a:buSzPts val="600"/>
              <a:buChar char="•"/>
              <a:defRPr/>
            </a:lvl9pPr>
          </a:lstStyle>
          <a:p/>
        </p:txBody>
      </p:sp>
      <p:sp>
        <p:nvSpPr>
          <p:cNvPr id="344" name="Google Shape;344;g25bdb20664d_2_268"/>
          <p:cNvSpPr txBox="1"/>
          <p:nvPr>
            <p:ph idx="2" type="body"/>
          </p:nvPr>
        </p:nvSpPr>
        <p:spPr>
          <a:xfrm>
            <a:off x="629841" y="1543050"/>
            <a:ext cx="2949300" cy="2858700"/>
          </a:xfrm>
          <a:prstGeom prst="rect">
            <a:avLst/>
          </a:prstGeom>
          <a:noFill/>
          <a:ln>
            <a:noFill/>
          </a:ln>
        </p:spPr>
        <p:txBody>
          <a:bodyPr anchorCtr="0" anchor="t" bIns="14450" lIns="14450" spcFirstLastPara="1" rIns="14450" wrap="square" tIns="14450">
            <a:normAutofit/>
          </a:bodyPr>
          <a:lstStyle>
            <a:lvl1pPr indent="-266700" lvl="0" marL="457200" rtl="0" algn="l">
              <a:lnSpc>
                <a:spcPct val="90000"/>
              </a:lnSpc>
              <a:spcBef>
                <a:spcPts val="800"/>
              </a:spcBef>
              <a:spcAft>
                <a:spcPts val="0"/>
              </a:spcAft>
              <a:buClr>
                <a:srgbClr val="000000"/>
              </a:buClr>
              <a:buSzPts val="600"/>
              <a:buChar char="•"/>
              <a:defRPr/>
            </a:lvl1pPr>
            <a:lvl2pPr indent="-266700" lvl="1" marL="914400" rtl="0" algn="l">
              <a:lnSpc>
                <a:spcPct val="90000"/>
              </a:lnSpc>
              <a:spcBef>
                <a:spcPts val="800"/>
              </a:spcBef>
              <a:spcAft>
                <a:spcPts val="0"/>
              </a:spcAft>
              <a:buClr>
                <a:srgbClr val="000000"/>
              </a:buClr>
              <a:buSzPts val="600"/>
              <a:buChar char="•"/>
              <a:defRPr/>
            </a:lvl2pPr>
            <a:lvl3pPr indent="-266700" lvl="2" marL="1371600" rtl="0" algn="l">
              <a:lnSpc>
                <a:spcPct val="90000"/>
              </a:lnSpc>
              <a:spcBef>
                <a:spcPts val="800"/>
              </a:spcBef>
              <a:spcAft>
                <a:spcPts val="0"/>
              </a:spcAft>
              <a:buClr>
                <a:srgbClr val="000000"/>
              </a:buClr>
              <a:buSzPts val="600"/>
              <a:buChar char="•"/>
              <a:defRPr/>
            </a:lvl3pPr>
            <a:lvl4pPr indent="-266700" lvl="3" marL="1828800" rtl="0" algn="l">
              <a:lnSpc>
                <a:spcPct val="90000"/>
              </a:lnSpc>
              <a:spcBef>
                <a:spcPts val="800"/>
              </a:spcBef>
              <a:spcAft>
                <a:spcPts val="0"/>
              </a:spcAft>
              <a:buClr>
                <a:srgbClr val="000000"/>
              </a:buClr>
              <a:buSzPts val="600"/>
              <a:buChar char="•"/>
              <a:defRPr/>
            </a:lvl4pPr>
            <a:lvl5pPr indent="-266700" lvl="4" marL="2286000" rtl="0" algn="l">
              <a:lnSpc>
                <a:spcPct val="90000"/>
              </a:lnSpc>
              <a:spcBef>
                <a:spcPts val="800"/>
              </a:spcBef>
              <a:spcAft>
                <a:spcPts val="0"/>
              </a:spcAft>
              <a:buClr>
                <a:srgbClr val="000000"/>
              </a:buClr>
              <a:buSzPts val="600"/>
              <a:buChar char="•"/>
              <a:defRPr/>
            </a:lvl5pPr>
            <a:lvl6pPr indent="-266700" lvl="5" marL="2743200" rtl="0" algn="l">
              <a:lnSpc>
                <a:spcPct val="90000"/>
              </a:lnSpc>
              <a:spcBef>
                <a:spcPts val="800"/>
              </a:spcBef>
              <a:spcAft>
                <a:spcPts val="0"/>
              </a:spcAft>
              <a:buClr>
                <a:srgbClr val="000000"/>
              </a:buClr>
              <a:buSzPts val="600"/>
              <a:buChar char="•"/>
              <a:defRPr/>
            </a:lvl6pPr>
            <a:lvl7pPr indent="-266700" lvl="6" marL="3200400" rtl="0" algn="l">
              <a:lnSpc>
                <a:spcPct val="90000"/>
              </a:lnSpc>
              <a:spcBef>
                <a:spcPts val="800"/>
              </a:spcBef>
              <a:spcAft>
                <a:spcPts val="0"/>
              </a:spcAft>
              <a:buClr>
                <a:srgbClr val="000000"/>
              </a:buClr>
              <a:buSzPts val="600"/>
              <a:buChar char="•"/>
              <a:defRPr/>
            </a:lvl7pPr>
            <a:lvl8pPr indent="-266700" lvl="7" marL="3657600" rtl="0" algn="l">
              <a:lnSpc>
                <a:spcPct val="90000"/>
              </a:lnSpc>
              <a:spcBef>
                <a:spcPts val="800"/>
              </a:spcBef>
              <a:spcAft>
                <a:spcPts val="0"/>
              </a:spcAft>
              <a:buClr>
                <a:srgbClr val="000000"/>
              </a:buClr>
              <a:buSzPts val="600"/>
              <a:buChar char="•"/>
              <a:defRPr/>
            </a:lvl8pPr>
            <a:lvl9pPr indent="-266700" lvl="8" marL="4114800" rtl="0" algn="l">
              <a:lnSpc>
                <a:spcPct val="90000"/>
              </a:lnSpc>
              <a:spcBef>
                <a:spcPts val="800"/>
              </a:spcBef>
              <a:spcAft>
                <a:spcPts val="0"/>
              </a:spcAft>
              <a:buClr>
                <a:srgbClr val="000000"/>
              </a:buClr>
              <a:buSzPts val="600"/>
              <a:buChar char="•"/>
              <a:defRPr/>
            </a:lvl9pPr>
          </a:lstStyle>
          <a:p/>
        </p:txBody>
      </p:sp>
      <p:sp>
        <p:nvSpPr>
          <p:cNvPr id="345" name="Google Shape;345;g25bdb20664d_2_268"/>
          <p:cNvSpPr txBox="1"/>
          <p:nvPr>
            <p:ph idx="12" type="sldNum"/>
          </p:nvPr>
        </p:nvSpPr>
        <p:spPr>
          <a:xfrm>
            <a:off x="8338555" y="4825247"/>
            <a:ext cx="176700" cy="183000"/>
          </a:xfrm>
          <a:prstGeom prst="rect">
            <a:avLst/>
          </a:prstGeom>
          <a:noFill/>
          <a:ln>
            <a:noFill/>
          </a:ln>
        </p:spPr>
        <p:txBody>
          <a:bodyPr anchorCtr="0" anchor="ctr" bIns="14450" lIns="14450" spcFirstLastPara="1" rIns="14450" wrap="square" tIns="14450">
            <a:spAutoFit/>
          </a:bodyPr>
          <a:lstStyle>
            <a:lvl1pPr indent="0" lvl="0"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圖片">
  <p:cSld name="含標題的圖片">
    <p:spTree>
      <p:nvGrpSpPr>
        <p:cNvPr id="346" name="Shape 346"/>
        <p:cNvGrpSpPr/>
        <p:nvPr/>
      </p:nvGrpSpPr>
      <p:grpSpPr>
        <a:xfrm>
          <a:off x="0" y="0"/>
          <a:ext cx="0" cy="0"/>
          <a:chOff x="0" y="0"/>
          <a:chExt cx="0" cy="0"/>
        </a:xfrm>
      </p:grpSpPr>
      <p:sp>
        <p:nvSpPr>
          <p:cNvPr id="347" name="Google Shape;347;g25bdb20664d_2_273"/>
          <p:cNvSpPr txBox="1"/>
          <p:nvPr>
            <p:ph type="title"/>
          </p:nvPr>
        </p:nvSpPr>
        <p:spPr>
          <a:xfrm>
            <a:off x="629841" y="342900"/>
            <a:ext cx="2949300" cy="1200300"/>
          </a:xfrm>
          <a:prstGeom prst="rect">
            <a:avLst/>
          </a:prstGeom>
          <a:noFill/>
          <a:ln>
            <a:noFill/>
          </a:ln>
        </p:spPr>
        <p:txBody>
          <a:bodyPr anchorCtr="0" anchor="b" bIns="14450" lIns="14450" spcFirstLastPara="1" rIns="14450" wrap="square" tIns="14450">
            <a:normAutofit/>
          </a:bodyPr>
          <a:lstStyle>
            <a:lvl1pPr lvl="0" rtl="0" algn="l">
              <a:lnSpc>
                <a:spcPct val="90000"/>
              </a:lnSpc>
              <a:spcBef>
                <a:spcPts val="0"/>
              </a:spcBef>
              <a:spcAft>
                <a:spcPts val="0"/>
              </a:spcAft>
              <a:buClr>
                <a:srgbClr val="000000"/>
              </a:buClr>
              <a:buSzPts val="2700"/>
              <a:buFont typeface="Calibri"/>
              <a:buNone/>
              <a:defRPr sz="2700"/>
            </a:lvl1pPr>
            <a:lvl2pPr lvl="1" rtl="0" algn="l">
              <a:lnSpc>
                <a:spcPct val="90000"/>
              </a:lnSpc>
              <a:spcBef>
                <a:spcPts val="0"/>
              </a:spcBef>
              <a:spcAft>
                <a:spcPts val="0"/>
              </a:spcAft>
              <a:buClr>
                <a:srgbClr val="000000"/>
              </a:buClr>
              <a:buSzPts val="600"/>
              <a:buNone/>
              <a:defRPr/>
            </a:lvl2pPr>
            <a:lvl3pPr lvl="2" rtl="0" algn="l">
              <a:lnSpc>
                <a:spcPct val="90000"/>
              </a:lnSpc>
              <a:spcBef>
                <a:spcPts val="0"/>
              </a:spcBef>
              <a:spcAft>
                <a:spcPts val="0"/>
              </a:spcAft>
              <a:buClr>
                <a:srgbClr val="000000"/>
              </a:buClr>
              <a:buSzPts val="600"/>
              <a:buNone/>
              <a:defRPr/>
            </a:lvl3pPr>
            <a:lvl4pPr lvl="3" rtl="0" algn="l">
              <a:lnSpc>
                <a:spcPct val="90000"/>
              </a:lnSpc>
              <a:spcBef>
                <a:spcPts val="0"/>
              </a:spcBef>
              <a:spcAft>
                <a:spcPts val="0"/>
              </a:spcAft>
              <a:buClr>
                <a:srgbClr val="000000"/>
              </a:buClr>
              <a:buSzPts val="600"/>
              <a:buNone/>
              <a:defRPr/>
            </a:lvl4pPr>
            <a:lvl5pPr lvl="4" rtl="0" algn="l">
              <a:lnSpc>
                <a:spcPct val="90000"/>
              </a:lnSpc>
              <a:spcBef>
                <a:spcPts val="0"/>
              </a:spcBef>
              <a:spcAft>
                <a:spcPts val="0"/>
              </a:spcAft>
              <a:buClr>
                <a:srgbClr val="000000"/>
              </a:buClr>
              <a:buSzPts val="600"/>
              <a:buNone/>
              <a:defRPr/>
            </a:lvl5pPr>
            <a:lvl6pPr lvl="5" rtl="0" algn="l">
              <a:lnSpc>
                <a:spcPct val="90000"/>
              </a:lnSpc>
              <a:spcBef>
                <a:spcPts val="0"/>
              </a:spcBef>
              <a:spcAft>
                <a:spcPts val="0"/>
              </a:spcAft>
              <a:buClr>
                <a:srgbClr val="000000"/>
              </a:buClr>
              <a:buSzPts val="600"/>
              <a:buNone/>
              <a:defRPr/>
            </a:lvl6pPr>
            <a:lvl7pPr lvl="6" rtl="0" algn="l">
              <a:lnSpc>
                <a:spcPct val="90000"/>
              </a:lnSpc>
              <a:spcBef>
                <a:spcPts val="0"/>
              </a:spcBef>
              <a:spcAft>
                <a:spcPts val="0"/>
              </a:spcAft>
              <a:buClr>
                <a:srgbClr val="000000"/>
              </a:buClr>
              <a:buSzPts val="600"/>
              <a:buNone/>
              <a:defRPr/>
            </a:lvl7pPr>
            <a:lvl8pPr lvl="7" rtl="0" algn="l">
              <a:lnSpc>
                <a:spcPct val="90000"/>
              </a:lnSpc>
              <a:spcBef>
                <a:spcPts val="0"/>
              </a:spcBef>
              <a:spcAft>
                <a:spcPts val="0"/>
              </a:spcAft>
              <a:buClr>
                <a:srgbClr val="000000"/>
              </a:buClr>
              <a:buSzPts val="600"/>
              <a:buNone/>
              <a:defRPr/>
            </a:lvl8pPr>
            <a:lvl9pPr lvl="8" rtl="0" algn="l">
              <a:lnSpc>
                <a:spcPct val="90000"/>
              </a:lnSpc>
              <a:spcBef>
                <a:spcPts val="0"/>
              </a:spcBef>
              <a:spcAft>
                <a:spcPts val="0"/>
              </a:spcAft>
              <a:buClr>
                <a:srgbClr val="000000"/>
              </a:buClr>
              <a:buSzPts val="600"/>
              <a:buNone/>
              <a:defRPr/>
            </a:lvl9pPr>
          </a:lstStyle>
          <a:p/>
        </p:txBody>
      </p:sp>
      <p:sp>
        <p:nvSpPr>
          <p:cNvPr id="348" name="Google Shape;348;g25bdb20664d_2_273"/>
          <p:cNvSpPr/>
          <p:nvPr>
            <p:ph idx="2" type="pic"/>
          </p:nvPr>
        </p:nvSpPr>
        <p:spPr>
          <a:xfrm>
            <a:off x="3887391" y="740570"/>
            <a:ext cx="4629300" cy="3655200"/>
          </a:xfrm>
          <a:prstGeom prst="rect">
            <a:avLst/>
          </a:prstGeom>
          <a:noFill/>
          <a:ln>
            <a:noFill/>
          </a:ln>
        </p:spPr>
      </p:sp>
      <p:sp>
        <p:nvSpPr>
          <p:cNvPr id="349" name="Google Shape;349;g25bdb20664d_2_273"/>
          <p:cNvSpPr txBox="1"/>
          <p:nvPr>
            <p:ph idx="1" type="body"/>
          </p:nvPr>
        </p:nvSpPr>
        <p:spPr>
          <a:xfrm>
            <a:off x="629841" y="1543050"/>
            <a:ext cx="2949300" cy="2858700"/>
          </a:xfrm>
          <a:prstGeom prst="rect">
            <a:avLst/>
          </a:prstGeom>
          <a:noFill/>
          <a:ln>
            <a:noFill/>
          </a:ln>
        </p:spPr>
        <p:txBody>
          <a:bodyPr anchorCtr="0" anchor="t" bIns="14450" lIns="14450" spcFirstLastPara="1" rIns="14450" wrap="square" tIns="14450">
            <a:normAutofit/>
          </a:bodyPr>
          <a:lstStyle>
            <a:lvl1pPr indent="-228600" lvl="0" marL="457200" rtl="0" algn="l">
              <a:lnSpc>
                <a:spcPct val="90000"/>
              </a:lnSpc>
              <a:spcBef>
                <a:spcPts val="800"/>
              </a:spcBef>
              <a:spcAft>
                <a:spcPts val="0"/>
              </a:spcAft>
              <a:buClr>
                <a:srgbClr val="000000"/>
              </a:buClr>
              <a:buSzPts val="1300"/>
              <a:buFont typeface="Calibri"/>
              <a:buNone/>
              <a:defRPr sz="1300"/>
            </a:lvl1pPr>
            <a:lvl2pPr indent="-228600" lvl="1" marL="914400" rtl="0" algn="l">
              <a:lnSpc>
                <a:spcPct val="90000"/>
              </a:lnSpc>
              <a:spcBef>
                <a:spcPts val="800"/>
              </a:spcBef>
              <a:spcAft>
                <a:spcPts val="0"/>
              </a:spcAft>
              <a:buClr>
                <a:srgbClr val="000000"/>
              </a:buClr>
              <a:buSzPts val="1300"/>
              <a:buFont typeface="Calibri"/>
              <a:buNone/>
              <a:defRPr sz="1300"/>
            </a:lvl2pPr>
            <a:lvl3pPr indent="-228600" lvl="2" marL="1371600" rtl="0" algn="l">
              <a:lnSpc>
                <a:spcPct val="90000"/>
              </a:lnSpc>
              <a:spcBef>
                <a:spcPts val="800"/>
              </a:spcBef>
              <a:spcAft>
                <a:spcPts val="0"/>
              </a:spcAft>
              <a:buClr>
                <a:srgbClr val="000000"/>
              </a:buClr>
              <a:buSzPts val="1300"/>
              <a:buFont typeface="Calibri"/>
              <a:buNone/>
              <a:defRPr sz="1300"/>
            </a:lvl3pPr>
            <a:lvl4pPr indent="-228600" lvl="3" marL="1828800" rtl="0" algn="l">
              <a:lnSpc>
                <a:spcPct val="90000"/>
              </a:lnSpc>
              <a:spcBef>
                <a:spcPts val="800"/>
              </a:spcBef>
              <a:spcAft>
                <a:spcPts val="0"/>
              </a:spcAft>
              <a:buClr>
                <a:srgbClr val="000000"/>
              </a:buClr>
              <a:buSzPts val="1300"/>
              <a:buFont typeface="Calibri"/>
              <a:buNone/>
              <a:defRPr sz="1300"/>
            </a:lvl4pPr>
            <a:lvl5pPr indent="-228600" lvl="4" marL="2286000" rtl="0" algn="l">
              <a:lnSpc>
                <a:spcPct val="90000"/>
              </a:lnSpc>
              <a:spcBef>
                <a:spcPts val="800"/>
              </a:spcBef>
              <a:spcAft>
                <a:spcPts val="0"/>
              </a:spcAft>
              <a:buClr>
                <a:srgbClr val="000000"/>
              </a:buClr>
              <a:buSzPts val="1300"/>
              <a:buFont typeface="Calibri"/>
              <a:buNone/>
              <a:defRPr sz="1300"/>
            </a:lvl5pPr>
            <a:lvl6pPr indent="-266700" lvl="5" marL="2743200" rtl="0" algn="l">
              <a:lnSpc>
                <a:spcPct val="90000"/>
              </a:lnSpc>
              <a:spcBef>
                <a:spcPts val="800"/>
              </a:spcBef>
              <a:spcAft>
                <a:spcPts val="0"/>
              </a:spcAft>
              <a:buClr>
                <a:srgbClr val="000000"/>
              </a:buClr>
              <a:buSzPts val="600"/>
              <a:buChar char="•"/>
              <a:defRPr/>
            </a:lvl6pPr>
            <a:lvl7pPr indent="-266700" lvl="6" marL="3200400" rtl="0" algn="l">
              <a:lnSpc>
                <a:spcPct val="90000"/>
              </a:lnSpc>
              <a:spcBef>
                <a:spcPts val="800"/>
              </a:spcBef>
              <a:spcAft>
                <a:spcPts val="0"/>
              </a:spcAft>
              <a:buClr>
                <a:srgbClr val="000000"/>
              </a:buClr>
              <a:buSzPts val="600"/>
              <a:buChar char="•"/>
              <a:defRPr/>
            </a:lvl7pPr>
            <a:lvl8pPr indent="-266700" lvl="7" marL="3657600" rtl="0" algn="l">
              <a:lnSpc>
                <a:spcPct val="90000"/>
              </a:lnSpc>
              <a:spcBef>
                <a:spcPts val="800"/>
              </a:spcBef>
              <a:spcAft>
                <a:spcPts val="0"/>
              </a:spcAft>
              <a:buClr>
                <a:srgbClr val="000000"/>
              </a:buClr>
              <a:buSzPts val="600"/>
              <a:buChar char="•"/>
              <a:defRPr/>
            </a:lvl8pPr>
            <a:lvl9pPr indent="-266700" lvl="8" marL="4114800" rtl="0" algn="l">
              <a:lnSpc>
                <a:spcPct val="90000"/>
              </a:lnSpc>
              <a:spcBef>
                <a:spcPts val="800"/>
              </a:spcBef>
              <a:spcAft>
                <a:spcPts val="0"/>
              </a:spcAft>
              <a:buClr>
                <a:srgbClr val="000000"/>
              </a:buClr>
              <a:buSzPts val="600"/>
              <a:buChar char="•"/>
              <a:defRPr/>
            </a:lvl9pPr>
          </a:lstStyle>
          <a:p/>
        </p:txBody>
      </p:sp>
      <p:sp>
        <p:nvSpPr>
          <p:cNvPr id="350" name="Google Shape;350;g25bdb20664d_2_273"/>
          <p:cNvSpPr txBox="1"/>
          <p:nvPr>
            <p:ph idx="12" type="sldNum"/>
          </p:nvPr>
        </p:nvSpPr>
        <p:spPr>
          <a:xfrm>
            <a:off x="8338555" y="4825247"/>
            <a:ext cx="176700" cy="183000"/>
          </a:xfrm>
          <a:prstGeom prst="rect">
            <a:avLst/>
          </a:prstGeom>
          <a:noFill/>
          <a:ln>
            <a:noFill/>
          </a:ln>
        </p:spPr>
        <p:txBody>
          <a:bodyPr anchorCtr="0" anchor="ctr" bIns="14450" lIns="14450" spcFirstLastPara="1" rIns="14450" wrap="square" tIns="14450">
            <a:spAutoFit/>
          </a:bodyPr>
          <a:lstStyle>
            <a:lvl1pPr indent="0" lvl="0"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 name="Shape 55"/>
        <p:cNvGrpSpPr/>
        <p:nvPr/>
      </p:nvGrpSpPr>
      <p:grpSpPr>
        <a:xfrm>
          <a:off x="0" y="0"/>
          <a:ext cx="0" cy="0"/>
          <a:chOff x="0" y="0"/>
          <a:chExt cx="0" cy="0"/>
        </a:xfrm>
      </p:grpSpPr>
      <p:pic>
        <p:nvPicPr>
          <p:cNvPr id="56" name="Google Shape;56;p46"/>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57" name="Google Shape;57;p46"/>
          <p:cNvSpPr txBox="1"/>
          <p:nvPr>
            <p:ph type="title"/>
          </p:nvPr>
        </p:nvSpPr>
        <p:spPr>
          <a:xfrm>
            <a:off x="720000" y="1016850"/>
            <a:ext cx="41949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58" name="Google Shape;58;p46"/>
          <p:cNvSpPr txBox="1"/>
          <p:nvPr>
            <p:ph idx="1" type="subTitle"/>
          </p:nvPr>
        </p:nvSpPr>
        <p:spPr>
          <a:xfrm rot="-246">
            <a:off x="720000" y="1907101"/>
            <a:ext cx="4194900" cy="237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Char char="●"/>
              <a:defRPr sz="12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pic>
        <p:nvPicPr>
          <p:cNvPr id="59" name="Google Shape;59;p46"/>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60" name="Google Shape;60;p46"/>
          <p:cNvSpPr/>
          <p:nvPr>
            <p:ph idx="2" type="pic"/>
          </p:nvPr>
        </p:nvSpPr>
        <p:spPr>
          <a:xfrm flipH="1">
            <a:off x="5629200" y="540000"/>
            <a:ext cx="3514800" cy="4603500"/>
          </a:xfrm>
          <a:prstGeom prst="round1Rect">
            <a:avLst>
              <a:gd fmla="val 16667" name="adj"/>
            </a:avLst>
          </a:prstGeom>
          <a:noFill/>
          <a:ln>
            <a:noFill/>
          </a:ln>
        </p:spPr>
      </p:sp>
      <p:sp>
        <p:nvSpPr>
          <p:cNvPr id="61" name="Google Shape;61;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62" name="Shape 62"/>
        <p:cNvGrpSpPr/>
        <p:nvPr/>
      </p:nvGrpSpPr>
      <p:grpSpPr>
        <a:xfrm>
          <a:off x="0" y="0"/>
          <a:ext cx="0" cy="0"/>
          <a:chOff x="0" y="0"/>
          <a:chExt cx="0" cy="0"/>
        </a:xfrm>
      </p:grpSpPr>
      <p:sp>
        <p:nvSpPr>
          <p:cNvPr id="63" name="Google Shape;63;p47"/>
          <p:cNvSpPr/>
          <p:nvPr/>
        </p:nvSpPr>
        <p:spPr>
          <a:xfrm>
            <a:off x="0" y="1309300"/>
            <a:ext cx="8862300" cy="3834300"/>
          </a:xfrm>
          <a:prstGeom prst="round1Rect">
            <a:avLst>
              <a:gd fmla="val 2943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 name="Google Shape;64;p47"/>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65" name="Google Shape;65;p47"/>
          <p:cNvSpPr txBox="1"/>
          <p:nvPr>
            <p:ph type="title"/>
          </p:nvPr>
        </p:nvSpPr>
        <p:spPr>
          <a:xfrm>
            <a:off x="4655450" y="2901700"/>
            <a:ext cx="34869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3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6" name="Google Shape;66;p47"/>
          <p:cNvSpPr txBox="1"/>
          <p:nvPr>
            <p:ph idx="2" type="title"/>
          </p:nvPr>
        </p:nvSpPr>
        <p:spPr>
          <a:xfrm>
            <a:off x="5742263" y="1236250"/>
            <a:ext cx="1269900" cy="122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500">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67" name="Google Shape;67;p47"/>
          <p:cNvSpPr/>
          <p:nvPr>
            <p:ph idx="3" type="pic"/>
          </p:nvPr>
        </p:nvSpPr>
        <p:spPr>
          <a:xfrm>
            <a:off x="464700" y="526823"/>
            <a:ext cx="3602700" cy="4089900"/>
          </a:xfrm>
          <a:prstGeom prst="roundRect">
            <a:avLst>
              <a:gd fmla="val 16667" name="adj"/>
            </a:avLst>
          </a:prstGeom>
          <a:noFill/>
          <a:ln>
            <a:noFill/>
          </a:ln>
        </p:spPr>
      </p:sp>
      <p:grpSp>
        <p:nvGrpSpPr>
          <p:cNvPr id="68" name="Google Shape;68;p47"/>
          <p:cNvGrpSpPr/>
          <p:nvPr/>
        </p:nvGrpSpPr>
        <p:grpSpPr>
          <a:xfrm flipH="1">
            <a:off x="5885444" y="4571798"/>
            <a:ext cx="216823" cy="216819"/>
            <a:chOff x="-223479" y="-1094052"/>
            <a:chExt cx="216823" cy="216819"/>
          </a:xfrm>
        </p:grpSpPr>
        <p:sp>
          <p:nvSpPr>
            <p:cNvPr id="69" name="Google Shape;69;p47"/>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7"/>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1" name="Google Shape;71;p47"/>
          <p:cNvCxnSpPr/>
          <p:nvPr/>
        </p:nvCxnSpPr>
        <p:spPr>
          <a:xfrm>
            <a:off x="4930225" y="4816500"/>
            <a:ext cx="460800" cy="0"/>
          </a:xfrm>
          <a:prstGeom prst="straightConnector1">
            <a:avLst/>
          </a:prstGeom>
          <a:noFill/>
          <a:ln cap="flat" cmpd="sng" w="9525">
            <a:solidFill>
              <a:schemeClr val="lt1"/>
            </a:solidFill>
            <a:prstDash val="solid"/>
            <a:round/>
            <a:headEnd len="sm" w="sm" type="none"/>
            <a:tailEnd len="sm" w="sm" type="none"/>
          </a:ln>
        </p:spPr>
      </p:cxnSp>
      <p:cxnSp>
        <p:nvCxnSpPr>
          <p:cNvPr id="72" name="Google Shape;72;p47"/>
          <p:cNvCxnSpPr/>
          <p:nvPr/>
        </p:nvCxnSpPr>
        <p:spPr>
          <a:xfrm>
            <a:off x="1692525" y="4816500"/>
            <a:ext cx="3038400" cy="0"/>
          </a:xfrm>
          <a:prstGeom prst="straightConnector1">
            <a:avLst/>
          </a:prstGeom>
          <a:noFill/>
          <a:ln cap="flat" cmpd="sng" w="9525">
            <a:solidFill>
              <a:schemeClr val="lt1"/>
            </a:solidFill>
            <a:prstDash val="solid"/>
            <a:round/>
            <a:headEnd len="sm" w="sm" type="none"/>
            <a:tailEnd len="sm" w="sm" type="none"/>
          </a:ln>
        </p:spPr>
      </p:cxnSp>
      <p:cxnSp>
        <p:nvCxnSpPr>
          <p:cNvPr id="73" name="Google Shape;73;p47"/>
          <p:cNvCxnSpPr/>
          <p:nvPr/>
        </p:nvCxnSpPr>
        <p:spPr>
          <a:xfrm>
            <a:off x="7795450" y="4680213"/>
            <a:ext cx="460800" cy="0"/>
          </a:xfrm>
          <a:prstGeom prst="straightConnector1">
            <a:avLst/>
          </a:prstGeom>
          <a:noFill/>
          <a:ln cap="flat" cmpd="sng" w="9525">
            <a:solidFill>
              <a:schemeClr val="lt1"/>
            </a:solidFill>
            <a:prstDash val="solid"/>
            <a:round/>
            <a:headEnd len="sm" w="sm" type="none"/>
            <a:tailEnd len="sm" w="sm" type="none"/>
          </a:ln>
        </p:spPr>
      </p:cxnSp>
      <p:sp>
        <p:nvSpPr>
          <p:cNvPr id="74" name="Google Shape;74;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p48"/>
          <p:cNvSpPr/>
          <p:nvPr/>
        </p:nvSpPr>
        <p:spPr>
          <a:xfrm flipH="1">
            <a:off x="0" y="2209800"/>
            <a:ext cx="9144000" cy="2933700"/>
          </a:xfrm>
          <a:prstGeom prst="round1Rect">
            <a:avLst>
              <a:gd fmla="val 30679"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8"/>
          <p:cNvSpPr/>
          <p:nvPr/>
        </p:nvSpPr>
        <p:spPr>
          <a:xfrm>
            <a:off x="923650" y="1374600"/>
            <a:ext cx="7296900" cy="3228900"/>
          </a:xfrm>
          <a:prstGeom prst="roundRect">
            <a:avLst>
              <a:gd fmla="val 6552"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 name="Google Shape;78;p48"/>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79" name="Google Shape;79;p48"/>
          <p:cNvSpPr txBox="1"/>
          <p:nvPr>
            <p:ph idx="1" type="subTitle"/>
          </p:nvPr>
        </p:nvSpPr>
        <p:spPr>
          <a:xfrm>
            <a:off x="1995538" y="2349750"/>
            <a:ext cx="2268900" cy="180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2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0" name="Google Shape;80;p48"/>
          <p:cNvSpPr txBox="1"/>
          <p:nvPr>
            <p:ph idx="2" type="subTitle"/>
          </p:nvPr>
        </p:nvSpPr>
        <p:spPr>
          <a:xfrm>
            <a:off x="5360148" y="2345550"/>
            <a:ext cx="2272800" cy="181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1" name="Google Shape;81;p48"/>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82" name="Google Shape;82;p48"/>
          <p:cNvSpPr txBox="1"/>
          <p:nvPr>
            <p:ph idx="3" type="title"/>
          </p:nvPr>
        </p:nvSpPr>
        <p:spPr>
          <a:xfrm>
            <a:off x="1995663" y="1822050"/>
            <a:ext cx="22677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83" name="Google Shape;83;p48"/>
          <p:cNvSpPr txBox="1"/>
          <p:nvPr>
            <p:ph idx="4" type="title"/>
          </p:nvPr>
        </p:nvSpPr>
        <p:spPr>
          <a:xfrm>
            <a:off x="5360298" y="1822050"/>
            <a:ext cx="22677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cxnSp>
        <p:nvCxnSpPr>
          <p:cNvPr id="84" name="Google Shape;84;p48"/>
          <p:cNvCxnSpPr/>
          <p:nvPr/>
        </p:nvCxnSpPr>
        <p:spPr>
          <a:xfrm rot="10800000">
            <a:off x="2771775" y="4806975"/>
            <a:ext cx="1893600" cy="0"/>
          </a:xfrm>
          <a:prstGeom prst="straightConnector1">
            <a:avLst/>
          </a:prstGeom>
          <a:noFill/>
          <a:ln cap="flat" cmpd="sng" w="9525">
            <a:solidFill>
              <a:schemeClr val="lt1"/>
            </a:solidFill>
            <a:prstDash val="solid"/>
            <a:round/>
            <a:headEnd len="sm" w="sm" type="none"/>
            <a:tailEnd len="sm" w="sm" type="none"/>
          </a:ln>
        </p:spPr>
      </p:cxnSp>
      <p:cxnSp>
        <p:nvCxnSpPr>
          <p:cNvPr id="85" name="Google Shape;85;p48"/>
          <p:cNvCxnSpPr/>
          <p:nvPr/>
        </p:nvCxnSpPr>
        <p:spPr>
          <a:xfrm rot="10800000">
            <a:off x="4403975" y="4940325"/>
            <a:ext cx="460800" cy="0"/>
          </a:xfrm>
          <a:prstGeom prst="straightConnector1">
            <a:avLst/>
          </a:prstGeom>
          <a:noFill/>
          <a:ln cap="flat" cmpd="sng" w="9525">
            <a:solidFill>
              <a:schemeClr val="lt1"/>
            </a:solidFill>
            <a:prstDash val="solid"/>
            <a:round/>
            <a:headEnd len="sm" w="sm" type="none"/>
            <a:tailEnd len="sm" w="sm" type="none"/>
          </a:ln>
        </p:spPr>
      </p:cxnSp>
      <p:grpSp>
        <p:nvGrpSpPr>
          <p:cNvPr id="86" name="Google Shape;86;p48"/>
          <p:cNvGrpSpPr/>
          <p:nvPr/>
        </p:nvGrpSpPr>
        <p:grpSpPr>
          <a:xfrm>
            <a:off x="384258" y="4656823"/>
            <a:ext cx="216823" cy="216819"/>
            <a:chOff x="-223479" y="-1094052"/>
            <a:chExt cx="216823" cy="216819"/>
          </a:xfrm>
        </p:grpSpPr>
        <p:sp>
          <p:nvSpPr>
            <p:cNvPr id="87" name="Google Shape;87;p48"/>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48"/>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90" name="Shape 90"/>
        <p:cNvGrpSpPr/>
        <p:nvPr/>
      </p:nvGrpSpPr>
      <p:grpSpPr>
        <a:xfrm>
          <a:off x="0" y="0"/>
          <a:ext cx="0" cy="0"/>
          <a:chOff x="0" y="0"/>
          <a:chExt cx="0" cy="0"/>
        </a:xfrm>
      </p:grpSpPr>
      <p:sp>
        <p:nvSpPr>
          <p:cNvPr id="91" name="Google Shape;91;p49"/>
          <p:cNvSpPr/>
          <p:nvPr/>
        </p:nvSpPr>
        <p:spPr>
          <a:xfrm>
            <a:off x="8" y="2329475"/>
            <a:ext cx="4883400" cy="2814000"/>
          </a:xfrm>
          <a:prstGeom prst="round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9"/>
          <p:cNvSpPr/>
          <p:nvPr/>
        </p:nvSpPr>
        <p:spPr>
          <a:xfrm flipH="1">
            <a:off x="78871" y="4368475"/>
            <a:ext cx="910800" cy="174900"/>
          </a:xfrm>
          <a:prstGeom prst="roundRect">
            <a:avLst>
              <a:gd fmla="val 50000" name="adj"/>
            </a:avLst>
          </a:prstGeom>
          <a:solidFill>
            <a:srgbClr val="BD7B36">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49"/>
          <p:cNvSpPr/>
          <p:nvPr/>
        </p:nvSpPr>
        <p:spPr>
          <a:xfrm flipH="1">
            <a:off x="605271" y="4702200"/>
            <a:ext cx="910800" cy="174900"/>
          </a:xfrm>
          <a:prstGeom prst="roundRect">
            <a:avLst>
              <a:gd fmla="val 50000" name="adj"/>
            </a:avLst>
          </a:prstGeom>
          <a:solidFill>
            <a:srgbClr val="BD7B36">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9"/>
          <p:cNvSpPr/>
          <p:nvPr/>
        </p:nvSpPr>
        <p:spPr>
          <a:xfrm>
            <a:off x="605250" y="1555600"/>
            <a:ext cx="7943100" cy="2921100"/>
          </a:xfrm>
          <a:prstGeom prst="roundRect">
            <a:avLst>
              <a:gd fmla="val 6552"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 name="Google Shape;95;p49"/>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96" name="Google Shape;96;p49"/>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97" name="Google Shape;97;p49"/>
          <p:cNvSpPr txBox="1"/>
          <p:nvPr>
            <p:ph idx="2" type="title"/>
          </p:nvPr>
        </p:nvSpPr>
        <p:spPr>
          <a:xfrm>
            <a:off x="720000" y="2297100"/>
            <a:ext cx="23364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98" name="Google Shape;98;p49"/>
          <p:cNvSpPr txBox="1"/>
          <p:nvPr>
            <p:ph idx="1" type="subTitle"/>
          </p:nvPr>
        </p:nvSpPr>
        <p:spPr>
          <a:xfrm>
            <a:off x="720000" y="2824812"/>
            <a:ext cx="2336400" cy="130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99" name="Google Shape;99;p49"/>
          <p:cNvSpPr txBox="1"/>
          <p:nvPr>
            <p:ph idx="3" type="title"/>
          </p:nvPr>
        </p:nvSpPr>
        <p:spPr>
          <a:xfrm>
            <a:off x="3403800" y="2297113"/>
            <a:ext cx="23364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00" name="Google Shape;100;p49"/>
          <p:cNvSpPr txBox="1"/>
          <p:nvPr>
            <p:ph idx="4" type="subTitle"/>
          </p:nvPr>
        </p:nvSpPr>
        <p:spPr>
          <a:xfrm>
            <a:off x="3403804" y="2824812"/>
            <a:ext cx="2336400" cy="130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01" name="Google Shape;101;p49"/>
          <p:cNvSpPr txBox="1"/>
          <p:nvPr>
            <p:ph idx="5" type="title"/>
          </p:nvPr>
        </p:nvSpPr>
        <p:spPr>
          <a:xfrm>
            <a:off x="6087588" y="2297100"/>
            <a:ext cx="23364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02" name="Google Shape;102;p49"/>
          <p:cNvSpPr txBox="1"/>
          <p:nvPr>
            <p:ph idx="6" type="subTitle"/>
          </p:nvPr>
        </p:nvSpPr>
        <p:spPr>
          <a:xfrm>
            <a:off x="6087596" y="2824812"/>
            <a:ext cx="2336400" cy="130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103" name="Google Shape;103;p49"/>
          <p:cNvGrpSpPr/>
          <p:nvPr/>
        </p:nvGrpSpPr>
        <p:grpSpPr>
          <a:xfrm flipH="1">
            <a:off x="2887652" y="4702198"/>
            <a:ext cx="216823" cy="216819"/>
            <a:chOff x="-223479" y="-1094052"/>
            <a:chExt cx="216823" cy="216819"/>
          </a:xfrm>
        </p:grpSpPr>
        <p:sp>
          <p:nvSpPr>
            <p:cNvPr id="104" name="Google Shape;104;p49"/>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9"/>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6" name="Google Shape;106;p49"/>
          <p:cNvCxnSpPr/>
          <p:nvPr/>
        </p:nvCxnSpPr>
        <p:spPr>
          <a:xfrm>
            <a:off x="3438608" y="4789650"/>
            <a:ext cx="2266800" cy="0"/>
          </a:xfrm>
          <a:prstGeom prst="straightConnector1">
            <a:avLst/>
          </a:prstGeom>
          <a:noFill/>
          <a:ln cap="flat" cmpd="sng" w="9525">
            <a:solidFill>
              <a:schemeClr val="lt1"/>
            </a:solidFill>
            <a:prstDash val="solid"/>
            <a:round/>
            <a:headEnd len="sm" w="sm" type="none"/>
            <a:tailEnd len="sm" w="sm" type="none"/>
          </a:ln>
        </p:spPr>
      </p:cxnSp>
      <p:cxnSp>
        <p:nvCxnSpPr>
          <p:cNvPr id="107" name="Google Shape;107;p49"/>
          <p:cNvCxnSpPr/>
          <p:nvPr/>
        </p:nvCxnSpPr>
        <p:spPr>
          <a:xfrm>
            <a:off x="3639158" y="4920125"/>
            <a:ext cx="361200" cy="0"/>
          </a:xfrm>
          <a:prstGeom prst="straightConnector1">
            <a:avLst/>
          </a:prstGeom>
          <a:noFill/>
          <a:ln cap="flat" cmpd="sng" w="9525">
            <a:solidFill>
              <a:schemeClr val="lt1"/>
            </a:solidFill>
            <a:prstDash val="solid"/>
            <a:round/>
            <a:headEnd len="sm" w="sm" type="none"/>
            <a:tailEnd len="sm" w="sm" type="none"/>
          </a:ln>
        </p:spPr>
      </p:cxnSp>
      <p:sp>
        <p:nvSpPr>
          <p:cNvPr id="108" name="Google Shape;108;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09" name="Shape 109"/>
        <p:cNvGrpSpPr/>
        <p:nvPr/>
      </p:nvGrpSpPr>
      <p:grpSpPr>
        <a:xfrm>
          <a:off x="0" y="0"/>
          <a:ext cx="0" cy="0"/>
          <a:chOff x="0" y="0"/>
          <a:chExt cx="0" cy="0"/>
        </a:xfrm>
      </p:grpSpPr>
      <p:sp>
        <p:nvSpPr>
          <p:cNvPr id="110" name="Google Shape;110;p50"/>
          <p:cNvSpPr/>
          <p:nvPr/>
        </p:nvSpPr>
        <p:spPr>
          <a:xfrm>
            <a:off x="-85725" y="3293725"/>
            <a:ext cx="8991600" cy="1898400"/>
          </a:xfrm>
          <a:prstGeom prst="round1Rect">
            <a:avLst>
              <a:gd fmla="val 30679"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50"/>
          <p:cNvSpPr/>
          <p:nvPr/>
        </p:nvSpPr>
        <p:spPr>
          <a:xfrm>
            <a:off x="613050" y="1333550"/>
            <a:ext cx="7928400" cy="3459900"/>
          </a:xfrm>
          <a:prstGeom prst="roundRect">
            <a:avLst>
              <a:gd fmla="val 6552"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 name="Google Shape;112;p50"/>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113" name="Google Shape;113;p50"/>
          <p:cNvSpPr txBox="1"/>
          <p:nvPr>
            <p:ph idx="1" type="subTitle"/>
          </p:nvPr>
        </p:nvSpPr>
        <p:spPr>
          <a:xfrm>
            <a:off x="4780013" y="3739965"/>
            <a:ext cx="3408300" cy="70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cxnSp>
        <p:nvCxnSpPr>
          <p:cNvPr id="114" name="Google Shape;114;p50"/>
          <p:cNvCxnSpPr/>
          <p:nvPr/>
        </p:nvCxnSpPr>
        <p:spPr>
          <a:xfrm>
            <a:off x="5188425" y="4957338"/>
            <a:ext cx="1050600" cy="0"/>
          </a:xfrm>
          <a:prstGeom prst="straightConnector1">
            <a:avLst/>
          </a:prstGeom>
          <a:noFill/>
          <a:ln cap="flat" cmpd="sng" w="9525">
            <a:solidFill>
              <a:schemeClr val="lt1"/>
            </a:solidFill>
            <a:prstDash val="solid"/>
            <a:round/>
            <a:headEnd len="sm" w="sm" type="none"/>
            <a:tailEnd len="sm" w="sm" type="none"/>
          </a:ln>
        </p:spPr>
      </p:cxnSp>
      <p:cxnSp>
        <p:nvCxnSpPr>
          <p:cNvPr id="115" name="Google Shape;115;p50"/>
          <p:cNvCxnSpPr/>
          <p:nvPr/>
        </p:nvCxnSpPr>
        <p:spPr>
          <a:xfrm>
            <a:off x="4496483" y="4957350"/>
            <a:ext cx="361200" cy="0"/>
          </a:xfrm>
          <a:prstGeom prst="straightConnector1">
            <a:avLst/>
          </a:prstGeom>
          <a:noFill/>
          <a:ln cap="flat" cmpd="sng" w="9525">
            <a:solidFill>
              <a:schemeClr val="lt1"/>
            </a:solidFill>
            <a:prstDash val="solid"/>
            <a:round/>
            <a:headEnd len="sm" w="sm" type="none"/>
            <a:tailEnd len="sm" w="sm" type="none"/>
          </a:ln>
        </p:spPr>
      </p:cxnSp>
      <p:sp>
        <p:nvSpPr>
          <p:cNvPr id="116" name="Google Shape;116;p50"/>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117" name="Google Shape;117;p50"/>
          <p:cNvSpPr txBox="1"/>
          <p:nvPr>
            <p:ph idx="2" type="title"/>
          </p:nvPr>
        </p:nvSpPr>
        <p:spPr>
          <a:xfrm>
            <a:off x="966175" y="1680513"/>
            <a:ext cx="34083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18" name="Google Shape;118;p50"/>
          <p:cNvSpPr txBox="1"/>
          <p:nvPr>
            <p:ph idx="3" type="subTitle"/>
          </p:nvPr>
        </p:nvSpPr>
        <p:spPr>
          <a:xfrm>
            <a:off x="966175" y="2216513"/>
            <a:ext cx="3408300" cy="70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19" name="Google Shape;119;p50"/>
          <p:cNvSpPr txBox="1"/>
          <p:nvPr>
            <p:ph idx="4" type="title"/>
          </p:nvPr>
        </p:nvSpPr>
        <p:spPr>
          <a:xfrm>
            <a:off x="4780013" y="1680513"/>
            <a:ext cx="34083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0" name="Google Shape;120;p50"/>
          <p:cNvSpPr txBox="1"/>
          <p:nvPr>
            <p:ph idx="5" type="subTitle"/>
          </p:nvPr>
        </p:nvSpPr>
        <p:spPr>
          <a:xfrm>
            <a:off x="4780013" y="2216513"/>
            <a:ext cx="3408300" cy="70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1" name="Google Shape;121;p50"/>
          <p:cNvSpPr txBox="1"/>
          <p:nvPr>
            <p:ph idx="6" type="title"/>
          </p:nvPr>
        </p:nvSpPr>
        <p:spPr>
          <a:xfrm>
            <a:off x="966175" y="3203975"/>
            <a:ext cx="34083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2" name="Google Shape;122;p50"/>
          <p:cNvSpPr txBox="1"/>
          <p:nvPr>
            <p:ph idx="7" type="subTitle"/>
          </p:nvPr>
        </p:nvSpPr>
        <p:spPr>
          <a:xfrm>
            <a:off x="966175" y="3739975"/>
            <a:ext cx="3408300" cy="70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3" name="Google Shape;123;p50"/>
          <p:cNvSpPr txBox="1"/>
          <p:nvPr>
            <p:ph idx="8" type="title"/>
          </p:nvPr>
        </p:nvSpPr>
        <p:spPr>
          <a:xfrm>
            <a:off x="4780013" y="3203975"/>
            <a:ext cx="34083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grpSp>
        <p:nvGrpSpPr>
          <p:cNvPr id="124" name="Google Shape;124;p50"/>
          <p:cNvGrpSpPr/>
          <p:nvPr/>
        </p:nvGrpSpPr>
        <p:grpSpPr>
          <a:xfrm flipH="1">
            <a:off x="6926252" y="392936"/>
            <a:ext cx="216823" cy="216819"/>
            <a:chOff x="-223479" y="-1094052"/>
            <a:chExt cx="216823" cy="216819"/>
          </a:xfrm>
        </p:grpSpPr>
        <p:sp>
          <p:nvSpPr>
            <p:cNvPr id="125" name="Google Shape;125;p50"/>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50"/>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7" name="Google Shape;127;p50"/>
          <p:cNvCxnSpPr/>
          <p:nvPr/>
        </p:nvCxnSpPr>
        <p:spPr>
          <a:xfrm>
            <a:off x="7477208" y="480388"/>
            <a:ext cx="2266800" cy="0"/>
          </a:xfrm>
          <a:prstGeom prst="straightConnector1">
            <a:avLst/>
          </a:prstGeom>
          <a:noFill/>
          <a:ln cap="flat" cmpd="sng" w="9525">
            <a:solidFill>
              <a:schemeClr val="lt1"/>
            </a:solidFill>
            <a:prstDash val="solid"/>
            <a:round/>
            <a:headEnd len="sm" w="sm" type="none"/>
            <a:tailEnd len="sm" w="sm" type="none"/>
          </a:ln>
        </p:spPr>
      </p:cxnSp>
      <p:cxnSp>
        <p:nvCxnSpPr>
          <p:cNvPr id="128" name="Google Shape;128;p50"/>
          <p:cNvCxnSpPr/>
          <p:nvPr/>
        </p:nvCxnSpPr>
        <p:spPr>
          <a:xfrm>
            <a:off x="8" y="3093750"/>
            <a:ext cx="361200" cy="0"/>
          </a:xfrm>
          <a:prstGeom prst="straightConnector1">
            <a:avLst/>
          </a:prstGeom>
          <a:noFill/>
          <a:ln cap="flat" cmpd="sng" w="9525">
            <a:solidFill>
              <a:schemeClr val="lt1"/>
            </a:solidFill>
            <a:prstDash val="solid"/>
            <a:round/>
            <a:headEnd len="sm" w="sm" type="none"/>
            <a:tailEnd len="sm" w="sm" type="none"/>
          </a:ln>
        </p:spPr>
      </p:cxnSp>
      <p:sp>
        <p:nvSpPr>
          <p:cNvPr id="129" name="Google Shape;12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30" name="Shape 130"/>
        <p:cNvGrpSpPr/>
        <p:nvPr/>
      </p:nvGrpSpPr>
      <p:grpSpPr>
        <a:xfrm>
          <a:off x="0" y="0"/>
          <a:ext cx="0" cy="0"/>
          <a:chOff x="0" y="0"/>
          <a:chExt cx="0" cy="0"/>
        </a:xfrm>
      </p:grpSpPr>
      <p:sp>
        <p:nvSpPr>
          <p:cNvPr id="131" name="Google Shape;131;p51"/>
          <p:cNvSpPr/>
          <p:nvPr/>
        </p:nvSpPr>
        <p:spPr>
          <a:xfrm flipH="1" rot="10800000">
            <a:off x="0" y="75"/>
            <a:ext cx="8862300" cy="3038400"/>
          </a:xfrm>
          <a:prstGeom prst="round1Rect">
            <a:avLst>
              <a:gd fmla="val 2943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2" name="Google Shape;132;p51"/>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133" name="Google Shape;133;p51"/>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134" name="Google Shape;134;p51"/>
          <p:cNvSpPr txBox="1"/>
          <p:nvPr>
            <p:ph idx="2" type="title"/>
          </p:nvPr>
        </p:nvSpPr>
        <p:spPr>
          <a:xfrm>
            <a:off x="720000" y="1317200"/>
            <a:ext cx="23055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5" name="Google Shape;135;p51"/>
          <p:cNvSpPr txBox="1"/>
          <p:nvPr>
            <p:ph idx="1" type="subTitle"/>
          </p:nvPr>
        </p:nvSpPr>
        <p:spPr>
          <a:xfrm>
            <a:off x="720000" y="1853200"/>
            <a:ext cx="2305500" cy="90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6" name="Google Shape;136;p51"/>
          <p:cNvSpPr txBox="1"/>
          <p:nvPr>
            <p:ph idx="3" type="title"/>
          </p:nvPr>
        </p:nvSpPr>
        <p:spPr>
          <a:xfrm>
            <a:off x="3419269" y="1317200"/>
            <a:ext cx="23055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7" name="Google Shape;137;p51"/>
          <p:cNvSpPr txBox="1"/>
          <p:nvPr>
            <p:ph idx="4" type="subTitle"/>
          </p:nvPr>
        </p:nvSpPr>
        <p:spPr>
          <a:xfrm>
            <a:off x="3419271" y="1853200"/>
            <a:ext cx="2305500" cy="90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8" name="Google Shape;138;p51"/>
          <p:cNvSpPr txBox="1"/>
          <p:nvPr>
            <p:ph idx="5" type="title"/>
          </p:nvPr>
        </p:nvSpPr>
        <p:spPr>
          <a:xfrm>
            <a:off x="720000" y="3084625"/>
            <a:ext cx="23055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9" name="Google Shape;139;p51"/>
          <p:cNvSpPr txBox="1"/>
          <p:nvPr>
            <p:ph idx="6" type="subTitle"/>
          </p:nvPr>
        </p:nvSpPr>
        <p:spPr>
          <a:xfrm>
            <a:off x="720000" y="3620625"/>
            <a:ext cx="2305500" cy="90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40" name="Google Shape;140;p51"/>
          <p:cNvSpPr txBox="1"/>
          <p:nvPr>
            <p:ph idx="7" type="title"/>
          </p:nvPr>
        </p:nvSpPr>
        <p:spPr>
          <a:xfrm>
            <a:off x="3419269" y="3084625"/>
            <a:ext cx="23055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1" name="Google Shape;141;p51"/>
          <p:cNvSpPr txBox="1"/>
          <p:nvPr>
            <p:ph idx="8" type="subTitle"/>
          </p:nvPr>
        </p:nvSpPr>
        <p:spPr>
          <a:xfrm>
            <a:off x="3419271" y="3620625"/>
            <a:ext cx="2305500" cy="90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42" name="Google Shape;142;p51"/>
          <p:cNvSpPr txBox="1"/>
          <p:nvPr>
            <p:ph idx="9" type="title"/>
          </p:nvPr>
        </p:nvSpPr>
        <p:spPr>
          <a:xfrm>
            <a:off x="6118545" y="1317200"/>
            <a:ext cx="23055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3" name="Google Shape;143;p51"/>
          <p:cNvSpPr txBox="1"/>
          <p:nvPr>
            <p:ph idx="13" type="subTitle"/>
          </p:nvPr>
        </p:nvSpPr>
        <p:spPr>
          <a:xfrm>
            <a:off x="6118550" y="1853200"/>
            <a:ext cx="2305500" cy="90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44" name="Google Shape;144;p51"/>
          <p:cNvSpPr txBox="1"/>
          <p:nvPr>
            <p:ph idx="14" type="title"/>
          </p:nvPr>
        </p:nvSpPr>
        <p:spPr>
          <a:xfrm>
            <a:off x="6118545" y="3084625"/>
            <a:ext cx="23055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5" name="Google Shape;145;p51"/>
          <p:cNvSpPr txBox="1"/>
          <p:nvPr>
            <p:ph idx="15" type="subTitle"/>
          </p:nvPr>
        </p:nvSpPr>
        <p:spPr>
          <a:xfrm>
            <a:off x="6118550" y="3620625"/>
            <a:ext cx="2305500" cy="90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cxnSp>
        <p:nvCxnSpPr>
          <p:cNvPr id="146" name="Google Shape;146;p51"/>
          <p:cNvCxnSpPr/>
          <p:nvPr/>
        </p:nvCxnSpPr>
        <p:spPr>
          <a:xfrm rot="10800000">
            <a:off x="5172000" y="380313"/>
            <a:ext cx="4002600" cy="0"/>
          </a:xfrm>
          <a:prstGeom prst="straightConnector1">
            <a:avLst/>
          </a:prstGeom>
          <a:noFill/>
          <a:ln cap="flat" cmpd="sng" w="9525">
            <a:solidFill>
              <a:schemeClr val="lt1"/>
            </a:solidFill>
            <a:prstDash val="solid"/>
            <a:round/>
            <a:headEnd len="sm" w="sm" type="none"/>
            <a:tailEnd len="sm" w="sm" type="none"/>
          </a:ln>
        </p:spPr>
      </p:cxnSp>
      <p:cxnSp>
        <p:nvCxnSpPr>
          <p:cNvPr id="147" name="Google Shape;147;p51"/>
          <p:cNvCxnSpPr/>
          <p:nvPr/>
        </p:nvCxnSpPr>
        <p:spPr>
          <a:xfrm rot="10800000">
            <a:off x="7867800" y="539988"/>
            <a:ext cx="1306800" cy="0"/>
          </a:xfrm>
          <a:prstGeom prst="straightConnector1">
            <a:avLst/>
          </a:prstGeom>
          <a:noFill/>
          <a:ln cap="flat" cmpd="sng" w="9525">
            <a:solidFill>
              <a:schemeClr val="lt1"/>
            </a:solidFill>
            <a:prstDash val="solid"/>
            <a:round/>
            <a:headEnd len="sm" w="sm" type="none"/>
            <a:tailEnd len="sm" w="sm" type="none"/>
          </a:ln>
        </p:spPr>
      </p:cxnSp>
      <p:cxnSp>
        <p:nvCxnSpPr>
          <p:cNvPr id="148" name="Google Shape;148;p51"/>
          <p:cNvCxnSpPr/>
          <p:nvPr/>
        </p:nvCxnSpPr>
        <p:spPr>
          <a:xfrm rot="10800000">
            <a:off x="-9600" y="4810125"/>
            <a:ext cx="581100" cy="0"/>
          </a:xfrm>
          <a:prstGeom prst="straightConnector1">
            <a:avLst/>
          </a:prstGeom>
          <a:noFill/>
          <a:ln cap="flat" cmpd="sng" w="9525">
            <a:solidFill>
              <a:schemeClr val="lt1"/>
            </a:solidFill>
            <a:prstDash val="solid"/>
            <a:round/>
            <a:headEnd len="sm" w="sm" type="none"/>
            <a:tailEnd len="sm" w="sm" type="none"/>
          </a:ln>
        </p:spPr>
      </p:cxnSp>
      <p:grpSp>
        <p:nvGrpSpPr>
          <p:cNvPr id="149" name="Google Shape;149;p51"/>
          <p:cNvGrpSpPr/>
          <p:nvPr/>
        </p:nvGrpSpPr>
        <p:grpSpPr>
          <a:xfrm>
            <a:off x="8758408" y="1971086"/>
            <a:ext cx="216823" cy="216819"/>
            <a:chOff x="-223479" y="-1094052"/>
            <a:chExt cx="216823" cy="216819"/>
          </a:xfrm>
        </p:grpSpPr>
        <p:sp>
          <p:nvSpPr>
            <p:cNvPr id="150" name="Google Shape;150;p51"/>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51"/>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2" name="Google Shape;15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1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42"/>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3100"/>
              <a:buFont typeface="Cabin"/>
              <a:buNone/>
              <a:defRPr b="1" i="0" sz="3100" u="none" cap="none" strike="noStrike">
                <a:solidFill>
                  <a:schemeClr val="dk1"/>
                </a:solidFill>
                <a:latin typeface="Cabin"/>
                <a:ea typeface="Cabin"/>
                <a:cs typeface="Cabin"/>
                <a:sym typeface="Cabin"/>
              </a:defRPr>
            </a:lvl1pPr>
            <a:lvl2pPr lvl="1" marR="0" rtl="0" algn="l">
              <a:lnSpc>
                <a:spcPct val="100000"/>
              </a:lnSpc>
              <a:spcBef>
                <a:spcPts val="0"/>
              </a:spcBef>
              <a:spcAft>
                <a:spcPts val="0"/>
              </a:spcAft>
              <a:buClr>
                <a:schemeClr val="dk1"/>
              </a:buClr>
              <a:buSzPts val="3100"/>
              <a:buFont typeface="Cabin"/>
              <a:buNone/>
              <a:defRPr b="1" i="0" sz="3100" u="none" cap="none" strike="noStrike">
                <a:solidFill>
                  <a:schemeClr val="dk1"/>
                </a:solidFill>
                <a:latin typeface="Cabin"/>
                <a:ea typeface="Cabin"/>
                <a:cs typeface="Cabin"/>
                <a:sym typeface="Cabin"/>
              </a:defRPr>
            </a:lvl2pPr>
            <a:lvl3pPr lvl="2" marR="0" rtl="0" algn="l">
              <a:lnSpc>
                <a:spcPct val="100000"/>
              </a:lnSpc>
              <a:spcBef>
                <a:spcPts val="0"/>
              </a:spcBef>
              <a:spcAft>
                <a:spcPts val="0"/>
              </a:spcAft>
              <a:buClr>
                <a:schemeClr val="dk1"/>
              </a:buClr>
              <a:buSzPts val="3100"/>
              <a:buFont typeface="Cabin"/>
              <a:buNone/>
              <a:defRPr b="1" i="0" sz="3100" u="none" cap="none" strike="noStrike">
                <a:solidFill>
                  <a:schemeClr val="dk1"/>
                </a:solidFill>
                <a:latin typeface="Cabin"/>
                <a:ea typeface="Cabin"/>
                <a:cs typeface="Cabin"/>
                <a:sym typeface="Cabin"/>
              </a:defRPr>
            </a:lvl3pPr>
            <a:lvl4pPr lvl="3" marR="0" rtl="0" algn="l">
              <a:lnSpc>
                <a:spcPct val="100000"/>
              </a:lnSpc>
              <a:spcBef>
                <a:spcPts val="0"/>
              </a:spcBef>
              <a:spcAft>
                <a:spcPts val="0"/>
              </a:spcAft>
              <a:buClr>
                <a:schemeClr val="dk1"/>
              </a:buClr>
              <a:buSzPts val="3100"/>
              <a:buFont typeface="Cabin"/>
              <a:buNone/>
              <a:defRPr b="1" i="0" sz="3100" u="none" cap="none" strike="noStrike">
                <a:solidFill>
                  <a:schemeClr val="dk1"/>
                </a:solidFill>
                <a:latin typeface="Cabin"/>
                <a:ea typeface="Cabin"/>
                <a:cs typeface="Cabin"/>
                <a:sym typeface="Cabin"/>
              </a:defRPr>
            </a:lvl4pPr>
            <a:lvl5pPr lvl="4" marR="0" rtl="0" algn="l">
              <a:lnSpc>
                <a:spcPct val="100000"/>
              </a:lnSpc>
              <a:spcBef>
                <a:spcPts val="0"/>
              </a:spcBef>
              <a:spcAft>
                <a:spcPts val="0"/>
              </a:spcAft>
              <a:buClr>
                <a:schemeClr val="dk1"/>
              </a:buClr>
              <a:buSzPts val="3100"/>
              <a:buFont typeface="Cabin"/>
              <a:buNone/>
              <a:defRPr b="1" i="0" sz="3100" u="none" cap="none" strike="noStrike">
                <a:solidFill>
                  <a:schemeClr val="dk1"/>
                </a:solidFill>
                <a:latin typeface="Cabin"/>
                <a:ea typeface="Cabin"/>
                <a:cs typeface="Cabin"/>
                <a:sym typeface="Cabin"/>
              </a:defRPr>
            </a:lvl5pPr>
            <a:lvl6pPr lvl="5" marR="0" rtl="0" algn="l">
              <a:lnSpc>
                <a:spcPct val="100000"/>
              </a:lnSpc>
              <a:spcBef>
                <a:spcPts val="0"/>
              </a:spcBef>
              <a:spcAft>
                <a:spcPts val="0"/>
              </a:spcAft>
              <a:buClr>
                <a:schemeClr val="dk1"/>
              </a:buClr>
              <a:buSzPts val="3100"/>
              <a:buFont typeface="Cabin"/>
              <a:buNone/>
              <a:defRPr b="1" i="0" sz="3100" u="none" cap="none" strike="noStrike">
                <a:solidFill>
                  <a:schemeClr val="dk1"/>
                </a:solidFill>
                <a:latin typeface="Cabin"/>
                <a:ea typeface="Cabin"/>
                <a:cs typeface="Cabin"/>
                <a:sym typeface="Cabin"/>
              </a:defRPr>
            </a:lvl6pPr>
            <a:lvl7pPr lvl="6" marR="0" rtl="0" algn="l">
              <a:lnSpc>
                <a:spcPct val="100000"/>
              </a:lnSpc>
              <a:spcBef>
                <a:spcPts val="0"/>
              </a:spcBef>
              <a:spcAft>
                <a:spcPts val="0"/>
              </a:spcAft>
              <a:buClr>
                <a:schemeClr val="dk1"/>
              </a:buClr>
              <a:buSzPts val="3100"/>
              <a:buFont typeface="Cabin"/>
              <a:buNone/>
              <a:defRPr b="1" i="0" sz="3100" u="none" cap="none" strike="noStrike">
                <a:solidFill>
                  <a:schemeClr val="dk1"/>
                </a:solidFill>
                <a:latin typeface="Cabin"/>
                <a:ea typeface="Cabin"/>
                <a:cs typeface="Cabin"/>
                <a:sym typeface="Cabin"/>
              </a:defRPr>
            </a:lvl7pPr>
            <a:lvl8pPr lvl="7" marR="0" rtl="0" algn="l">
              <a:lnSpc>
                <a:spcPct val="100000"/>
              </a:lnSpc>
              <a:spcBef>
                <a:spcPts val="0"/>
              </a:spcBef>
              <a:spcAft>
                <a:spcPts val="0"/>
              </a:spcAft>
              <a:buClr>
                <a:schemeClr val="dk1"/>
              </a:buClr>
              <a:buSzPts val="3100"/>
              <a:buFont typeface="Cabin"/>
              <a:buNone/>
              <a:defRPr b="1" i="0" sz="3100" u="none" cap="none" strike="noStrike">
                <a:solidFill>
                  <a:schemeClr val="dk1"/>
                </a:solidFill>
                <a:latin typeface="Cabin"/>
                <a:ea typeface="Cabin"/>
                <a:cs typeface="Cabin"/>
                <a:sym typeface="Cabin"/>
              </a:defRPr>
            </a:lvl8pPr>
            <a:lvl9pPr lvl="8" marR="0" rtl="0" algn="l">
              <a:lnSpc>
                <a:spcPct val="100000"/>
              </a:lnSpc>
              <a:spcBef>
                <a:spcPts val="0"/>
              </a:spcBef>
              <a:spcAft>
                <a:spcPts val="0"/>
              </a:spcAft>
              <a:buClr>
                <a:schemeClr val="dk1"/>
              </a:buClr>
              <a:buSzPts val="3100"/>
              <a:buFont typeface="Cabin"/>
              <a:buNone/>
              <a:defRPr b="1" i="0" sz="3100" u="none" cap="none" strike="noStrike">
                <a:solidFill>
                  <a:schemeClr val="dk1"/>
                </a:solidFill>
                <a:latin typeface="Cabin"/>
                <a:ea typeface="Cabin"/>
                <a:cs typeface="Cabin"/>
                <a:sym typeface="Cabin"/>
              </a:defRPr>
            </a:lvl9pPr>
          </a:lstStyle>
          <a:p/>
        </p:txBody>
      </p:sp>
      <p:sp>
        <p:nvSpPr>
          <p:cNvPr id="7" name="Google Shape;7;p42"/>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1pPr>
            <a:lvl2pPr indent="-317500" lvl="1" marL="914400" marR="0" rtl="0" algn="l">
              <a:lnSpc>
                <a:spcPct val="100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2pPr>
            <a:lvl3pPr indent="-317500" lvl="2" marL="1371600" marR="0" rtl="0" algn="l">
              <a:lnSpc>
                <a:spcPct val="100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3pPr>
            <a:lvl4pPr indent="-317500" lvl="3" marL="1828800" marR="0" rtl="0" algn="l">
              <a:lnSpc>
                <a:spcPct val="100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4pPr>
            <a:lvl5pPr indent="-317500" lvl="4" marL="2286000" marR="0" rtl="0" algn="l">
              <a:lnSpc>
                <a:spcPct val="100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5pPr>
            <a:lvl6pPr indent="-317500" lvl="5" marL="2743200" marR="0" rtl="0" algn="l">
              <a:lnSpc>
                <a:spcPct val="100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6pPr>
            <a:lvl7pPr indent="-317500" lvl="6" marL="3200400" marR="0" rtl="0" algn="l">
              <a:lnSpc>
                <a:spcPct val="100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7pPr>
            <a:lvl8pPr indent="-317500" lvl="7" marL="3657600" marR="0" rtl="0" algn="l">
              <a:lnSpc>
                <a:spcPct val="100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8pPr>
            <a:lvl9pPr indent="-317500" lvl="8" marL="4114800" marR="0" rtl="0" algn="l">
              <a:lnSpc>
                <a:spcPct val="100000"/>
              </a:lnSpc>
              <a:spcBef>
                <a:spcPts val="1600"/>
              </a:spcBef>
              <a:spcAft>
                <a:spcPts val="160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9pPr>
          </a:lstStyle>
          <a:p/>
        </p:txBody>
      </p:sp>
      <p:sp>
        <p:nvSpPr>
          <p:cNvPr id="8" name="Google Shape;8;p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lt1"/>
                </a:solidFill>
                <a:latin typeface="Open Sans"/>
                <a:ea typeface="Open Sans"/>
                <a:cs typeface="Open Sans"/>
                <a:sym typeface="Open Sans"/>
              </a:defRPr>
            </a:lvl1pPr>
            <a:lvl2pPr lvl="1" algn="r">
              <a:buNone/>
              <a:defRPr sz="1300">
                <a:solidFill>
                  <a:schemeClr val="lt1"/>
                </a:solidFill>
                <a:latin typeface="Open Sans"/>
                <a:ea typeface="Open Sans"/>
                <a:cs typeface="Open Sans"/>
                <a:sym typeface="Open Sans"/>
              </a:defRPr>
            </a:lvl2pPr>
            <a:lvl3pPr lvl="2" algn="r">
              <a:buNone/>
              <a:defRPr sz="1300">
                <a:solidFill>
                  <a:schemeClr val="lt1"/>
                </a:solidFill>
                <a:latin typeface="Open Sans"/>
                <a:ea typeface="Open Sans"/>
                <a:cs typeface="Open Sans"/>
                <a:sym typeface="Open Sans"/>
              </a:defRPr>
            </a:lvl3pPr>
            <a:lvl4pPr lvl="3" algn="r">
              <a:buNone/>
              <a:defRPr sz="1300">
                <a:solidFill>
                  <a:schemeClr val="lt1"/>
                </a:solidFill>
                <a:latin typeface="Open Sans"/>
                <a:ea typeface="Open Sans"/>
                <a:cs typeface="Open Sans"/>
                <a:sym typeface="Open Sans"/>
              </a:defRPr>
            </a:lvl4pPr>
            <a:lvl5pPr lvl="4" algn="r">
              <a:buNone/>
              <a:defRPr sz="1300">
                <a:solidFill>
                  <a:schemeClr val="lt1"/>
                </a:solidFill>
                <a:latin typeface="Open Sans"/>
                <a:ea typeface="Open Sans"/>
                <a:cs typeface="Open Sans"/>
                <a:sym typeface="Open Sans"/>
              </a:defRPr>
            </a:lvl5pPr>
            <a:lvl6pPr lvl="5" algn="r">
              <a:buNone/>
              <a:defRPr sz="1300">
                <a:solidFill>
                  <a:schemeClr val="lt1"/>
                </a:solidFill>
                <a:latin typeface="Open Sans"/>
                <a:ea typeface="Open Sans"/>
                <a:cs typeface="Open Sans"/>
                <a:sym typeface="Open Sans"/>
              </a:defRPr>
            </a:lvl6pPr>
            <a:lvl7pPr lvl="6" algn="r">
              <a:buNone/>
              <a:defRPr sz="1300">
                <a:solidFill>
                  <a:schemeClr val="lt1"/>
                </a:solidFill>
                <a:latin typeface="Open Sans"/>
                <a:ea typeface="Open Sans"/>
                <a:cs typeface="Open Sans"/>
                <a:sym typeface="Open Sans"/>
              </a:defRPr>
            </a:lvl7pPr>
            <a:lvl8pPr lvl="7" algn="r">
              <a:buNone/>
              <a:defRPr sz="1300">
                <a:solidFill>
                  <a:schemeClr val="lt1"/>
                </a:solidFill>
                <a:latin typeface="Open Sans"/>
                <a:ea typeface="Open Sans"/>
                <a:cs typeface="Open Sans"/>
                <a:sym typeface="Open Sans"/>
              </a:defRPr>
            </a:lvl8pPr>
            <a:lvl9pPr lvl="8" algn="r">
              <a:buNone/>
              <a:defRPr sz="1300">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0" name="Shape 310"/>
        <p:cNvGrpSpPr/>
        <p:nvPr/>
      </p:nvGrpSpPr>
      <p:grpSpPr>
        <a:xfrm>
          <a:off x="0" y="0"/>
          <a:ext cx="0" cy="0"/>
          <a:chOff x="0" y="0"/>
          <a:chExt cx="0" cy="0"/>
        </a:xfrm>
      </p:grpSpPr>
      <p:sp>
        <p:nvSpPr>
          <p:cNvPr id="311" name="Google Shape;311;g25bdb20664d_2_237"/>
          <p:cNvSpPr/>
          <p:nvPr/>
        </p:nvSpPr>
        <p:spPr>
          <a:xfrm>
            <a:off x="0" y="0"/>
            <a:ext cx="9144000" cy="947400"/>
          </a:xfrm>
          <a:prstGeom prst="rect">
            <a:avLst/>
          </a:prstGeom>
          <a:solidFill>
            <a:srgbClr val="8C1515"/>
          </a:solidFill>
          <a:ln>
            <a:noFill/>
          </a:ln>
        </p:spPr>
        <p:txBody>
          <a:bodyPr anchorCtr="0" anchor="ctr" bIns="14450" lIns="14450" spcFirstLastPara="1" rIns="14450" wrap="square" tIns="1445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12" name="Google Shape;312;g25bdb20664d_2_237"/>
          <p:cNvSpPr txBox="1"/>
          <p:nvPr>
            <p:ph type="title"/>
          </p:nvPr>
        </p:nvSpPr>
        <p:spPr>
          <a:xfrm>
            <a:off x="628650" y="273845"/>
            <a:ext cx="7886700" cy="994200"/>
          </a:xfrm>
          <a:prstGeom prst="rect">
            <a:avLst/>
          </a:prstGeom>
          <a:noFill/>
          <a:ln>
            <a:noFill/>
          </a:ln>
        </p:spPr>
        <p:txBody>
          <a:bodyPr anchorCtr="0" anchor="ctr" bIns="14450" lIns="14450" spcFirstLastPara="1" rIns="14450" wrap="square" tIns="14450">
            <a:normAutofit/>
          </a:bodyPr>
          <a:lstStyle>
            <a:lvl1pPr lvl="0" marR="0" rtl="0" algn="l">
              <a:lnSpc>
                <a:spcPct val="90000"/>
              </a:lnSpc>
              <a:spcBef>
                <a:spcPts val="0"/>
              </a:spcBef>
              <a:spcAft>
                <a:spcPts val="0"/>
              </a:spcAft>
              <a:buClr>
                <a:srgbClr val="000000"/>
              </a:buClr>
              <a:buSzPts val="3700"/>
              <a:buFont typeface="Calibri"/>
              <a:buNone/>
              <a:defRPr b="0" i="0" sz="37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700"/>
              <a:buFont typeface="Calibri"/>
              <a:buNone/>
              <a:defRPr b="0" i="0" sz="37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700"/>
              <a:buFont typeface="Calibri"/>
              <a:buNone/>
              <a:defRPr b="0" i="0" sz="37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700"/>
              <a:buFont typeface="Calibri"/>
              <a:buNone/>
              <a:defRPr b="0" i="0" sz="37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700"/>
              <a:buFont typeface="Calibri"/>
              <a:buNone/>
              <a:defRPr b="0" i="0" sz="37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700"/>
              <a:buFont typeface="Calibri"/>
              <a:buNone/>
              <a:defRPr b="0" i="0" sz="37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700"/>
              <a:buFont typeface="Calibri"/>
              <a:buNone/>
              <a:defRPr b="0" i="0" sz="37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700"/>
              <a:buFont typeface="Calibri"/>
              <a:buNone/>
              <a:defRPr b="0" i="0" sz="37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700"/>
              <a:buFont typeface="Calibri"/>
              <a:buNone/>
              <a:defRPr b="0" i="0" sz="3700" u="none" cap="none" strike="noStrike">
                <a:solidFill>
                  <a:srgbClr val="000000"/>
                </a:solidFill>
                <a:latin typeface="Calibri"/>
                <a:ea typeface="Calibri"/>
                <a:cs typeface="Calibri"/>
                <a:sym typeface="Calibri"/>
              </a:defRPr>
            </a:lvl9pPr>
          </a:lstStyle>
          <a:p/>
        </p:txBody>
      </p:sp>
      <p:sp>
        <p:nvSpPr>
          <p:cNvPr id="313" name="Google Shape;313;g25bdb20664d_2_237"/>
          <p:cNvSpPr txBox="1"/>
          <p:nvPr>
            <p:ph idx="1" type="body"/>
          </p:nvPr>
        </p:nvSpPr>
        <p:spPr>
          <a:xfrm>
            <a:off x="628650" y="1369219"/>
            <a:ext cx="7886700" cy="3263400"/>
          </a:xfrm>
          <a:prstGeom prst="rect">
            <a:avLst/>
          </a:prstGeom>
          <a:noFill/>
          <a:ln>
            <a:noFill/>
          </a:ln>
        </p:spPr>
        <p:txBody>
          <a:bodyPr anchorCtr="0" anchor="t" bIns="14450" lIns="14450" spcFirstLastPara="1" rIns="14450" wrap="square" tIns="14450">
            <a:normAutofit/>
          </a:bodyPr>
          <a:lstStyle>
            <a:lvl1pPr indent="-374650" lvl="0" marL="457200" marR="0" rtl="0" algn="l">
              <a:lnSpc>
                <a:spcPct val="90000"/>
              </a:lnSpc>
              <a:spcBef>
                <a:spcPts val="800"/>
              </a:spcBef>
              <a:spcAft>
                <a:spcPts val="0"/>
              </a:spcAft>
              <a:buClr>
                <a:srgbClr val="000000"/>
              </a:buClr>
              <a:buSzPts val="2300"/>
              <a:buFont typeface="Arial"/>
              <a:buChar char="•"/>
              <a:defRPr b="0" i="0" sz="2300" u="none" cap="none" strike="noStrike">
                <a:solidFill>
                  <a:srgbClr val="000000"/>
                </a:solidFill>
                <a:latin typeface="Calibri"/>
                <a:ea typeface="Calibri"/>
                <a:cs typeface="Calibri"/>
                <a:sym typeface="Calibri"/>
              </a:defRPr>
            </a:lvl1pPr>
            <a:lvl2pPr indent="-374650" lvl="1" marL="914400" marR="0" rtl="0" algn="l">
              <a:lnSpc>
                <a:spcPct val="90000"/>
              </a:lnSpc>
              <a:spcBef>
                <a:spcPts val="800"/>
              </a:spcBef>
              <a:spcAft>
                <a:spcPts val="0"/>
              </a:spcAft>
              <a:buClr>
                <a:srgbClr val="000000"/>
              </a:buClr>
              <a:buSzPts val="2300"/>
              <a:buFont typeface="Arial"/>
              <a:buChar char="•"/>
              <a:defRPr b="0" i="0" sz="2300" u="none" cap="none" strike="noStrike">
                <a:solidFill>
                  <a:srgbClr val="000000"/>
                </a:solidFill>
                <a:latin typeface="Calibri"/>
                <a:ea typeface="Calibri"/>
                <a:cs typeface="Calibri"/>
                <a:sym typeface="Calibri"/>
              </a:defRPr>
            </a:lvl2pPr>
            <a:lvl3pPr indent="-374650" lvl="2" marL="1371600" marR="0" rtl="0" algn="l">
              <a:lnSpc>
                <a:spcPct val="90000"/>
              </a:lnSpc>
              <a:spcBef>
                <a:spcPts val="800"/>
              </a:spcBef>
              <a:spcAft>
                <a:spcPts val="0"/>
              </a:spcAft>
              <a:buClr>
                <a:srgbClr val="000000"/>
              </a:buClr>
              <a:buSzPts val="2300"/>
              <a:buFont typeface="Arial"/>
              <a:buChar char="•"/>
              <a:defRPr b="0" i="0" sz="2300" u="none" cap="none" strike="noStrike">
                <a:solidFill>
                  <a:srgbClr val="000000"/>
                </a:solidFill>
                <a:latin typeface="Calibri"/>
                <a:ea typeface="Calibri"/>
                <a:cs typeface="Calibri"/>
                <a:sym typeface="Calibri"/>
              </a:defRPr>
            </a:lvl3pPr>
            <a:lvl4pPr indent="-374650" lvl="3" marL="1828800" marR="0" rtl="0" algn="l">
              <a:lnSpc>
                <a:spcPct val="90000"/>
              </a:lnSpc>
              <a:spcBef>
                <a:spcPts val="800"/>
              </a:spcBef>
              <a:spcAft>
                <a:spcPts val="0"/>
              </a:spcAft>
              <a:buClr>
                <a:srgbClr val="000000"/>
              </a:buClr>
              <a:buSzPts val="2300"/>
              <a:buFont typeface="Arial"/>
              <a:buChar char="•"/>
              <a:defRPr b="0" i="0" sz="2300" u="none" cap="none" strike="noStrike">
                <a:solidFill>
                  <a:srgbClr val="000000"/>
                </a:solidFill>
                <a:latin typeface="Calibri"/>
                <a:ea typeface="Calibri"/>
                <a:cs typeface="Calibri"/>
                <a:sym typeface="Calibri"/>
              </a:defRPr>
            </a:lvl4pPr>
            <a:lvl5pPr indent="-374650" lvl="4" marL="2286000" marR="0" rtl="0" algn="l">
              <a:lnSpc>
                <a:spcPct val="90000"/>
              </a:lnSpc>
              <a:spcBef>
                <a:spcPts val="800"/>
              </a:spcBef>
              <a:spcAft>
                <a:spcPts val="0"/>
              </a:spcAft>
              <a:buClr>
                <a:srgbClr val="000000"/>
              </a:buClr>
              <a:buSzPts val="2300"/>
              <a:buFont typeface="Arial"/>
              <a:buChar char="•"/>
              <a:defRPr b="0" i="0" sz="2300" u="none" cap="none" strike="noStrike">
                <a:solidFill>
                  <a:srgbClr val="000000"/>
                </a:solidFill>
                <a:latin typeface="Calibri"/>
                <a:ea typeface="Calibri"/>
                <a:cs typeface="Calibri"/>
                <a:sym typeface="Calibri"/>
              </a:defRPr>
            </a:lvl5pPr>
            <a:lvl6pPr indent="-374650" lvl="5" marL="2743200" marR="0" rtl="0" algn="l">
              <a:lnSpc>
                <a:spcPct val="90000"/>
              </a:lnSpc>
              <a:spcBef>
                <a:spcPts val="800"/>
              </a:spcBef>
              <a:spcAft>
                <a:spcPts val="0"/>
              </a:spcAft>
              <a:buClr>
                <a:srgbClr val="000000"/>
              </a:buClr>
              <a:buSzPts val="2300"/>
              <a:buFont typeface="Arial"/>
              <a:buChar char="•"/>
              <a:defRPr b="0" i="0" sz="2300" u="none" cap="none" strike="noStrike">
                <a:solidFill>
                  <a:srgbClr val="000000"/>
                </a:solidFill>
                <a:latin typeface="Calibri"/>
                <a:ea typeface="Calibri"/>
                <a:cs typeface="Calibri"/>
                <a:sym typeface="Calibri"/>
              </a:defRPr>
            </a:lvl6pPr>
            <a:lvl7pPr indent="-374650" lvl="6" marL="3200400" marR="0" rtl="0" algn="l">
              <a:lnSpc>
                <a:spcPct val="90000"/>
              </a:lnSpc>
              <a:spcBef>
                <a:spcPts val="800"/>
              </a:spcBef>
              <a:spcAft>
                <a:spcPts val="0"/>
              </a:spcAft>
              <a:buClr>
                <a:srgbClr val="000000"/>
              </a:buClr>
              <a:buSzPts val="2300"/>
              <a:buFont typeface="Arial"/>
              <a:buChar char="•"/>
              <a:defRPr b="0" i="0" sz="2300" u="none" cap="none" strike="noStrike">
                <a:solidFill>
                  <a:srgbClr val="000000"/>
                </a:solidFill>
                <a:latin typeface="Calibri"/>
                <a:ea typeface="Calibri"/>
                <a:cs typeface="Calibri"/>
                <a:sym typeface="Calibri"/>
              </a:defRPr>
            </a:lvl7pPr>
            <a:lvl8pPr indent="-374650" lvl="7" marL="3657600" marR="0" rtl="0" algn="l">
              <a:lnSpc>
                <a:spcPct val="90000"/>
              </a:lnSpc>
              <a:spcBef>
                <a:spcPts val="800"/>
              </a:spcBef>
              <a:spcAft>
                <a:spcPts val="0"/>
              </a:spcAft>
              <a:buClr>
                <a:srgbClr val="000000"/>
              </a:buClr>
              <a:buSzPts val="2300"/>
              <a:buFont typeface="Arial"/>
              <a:buChar char="•"/>
              <a:defRPr b="0" i="0" sz="2300" u="none" cap="none" strike="noStrike">
                <a:solidFill>
                  <a:srgbClr val="000000"/>
                </a:solidFill>
                <a:latin typeface="Calibri"/>
                <a:ea typeface="Calibri"/>
                <a:cs typeface="Calibri"/>
                <a:sym typeface="Calibri"/>
              </a:defRPr>
            </a:lvl8pPr>
            <a:lvl9pPr indent="-374650" lvl="8" marL="4114800" marR="0" rtl="0" algn="l">
              <a:lnSpc>
                <a:spcPct val="90000"/>
              </a:lnSpc>
              <a:spcBef>
                <a:spcPts val="800"/>
              </a:spcBef>
              <a:spcAft>
                <a:spcPts val="0"/>
              </a:spcAft>
              <a:buClr>
                <a:srgbClr val="000000"/>
              </a:buClr>
              <a:buSzPts val="2300"/>
              <a:buFont typeface="Arial"/>
              <a:buChar char="•"/>
              <a:defRPr b="0" i="0" sz="2300" u="none" cap="none" strike="noStrike">
                <a:solidFill>
                  <a:srgbClr val="000000"/>
                </a:solidFill>
                <a:latin typeface="Calibri"/>
                <a:ea typeface="Calibri"/>
                <a:cs typeface="Calibri"/>
                <a:sym typeface="Calibri"/>
              </a:defRPr>
            </a:lvl9pPr>
          </a:lstStyle>
          <a:p/>
        </p:txBody>
      </p:sp>
      <p:sp>
        <p:nvSpPr>
          <p:cNvPr id="314" name="Google Shape;314;g25bdb20664d_2_237"/>
          <p:cNvSpPr txBox="1"/>
          <p:nvPr>
            <p:ph idx="12" type="sldNum"/>
          </p:nvPr>
        </p:nvSpPr>
        <p:spPr>
          <a:xfrm>
            <a:off x="8338555" y="4825247"/>
            <a:ext cx="176700" cy="183000"/>
          </a:xfrm>
          <a:prstGeom prst="rect">
            <a:avLst/>
          </a:prstGeom>
          <a:noFill/>
          <a:ln>
            <a:noFill/>
          </a:ln>
        </p:spPr>
        <p:txBody>
          <a:bodyPr anchorCtr="0" anchor="ctr" bIns="14450" lIns="14450" spcFirstLastPara="1" rIns="14450" wrap="square" tIns="14450">
            <a:spAutoFit/>
          </a:bodyPr>
          <a:lstStyle>
            <a:lvl1pPr indent="0" lvl="0"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3.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3.png"/><Relationship Id="rId5" Type="http://schemas.openxmlformats.org/officeDocument/2006/relationships/image" Target="../media/image28.png"/><Relationship Id="rId6" Type="http://schemas.openxmlformats.org/officeDocument/2006/relationships/image" Target="../media/image32.png"/><Relationship Id="rId7"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30.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4.png"/><Relationship Id="rId5" Type="http://schemas.openxmlformats.org/officeDocument/2006/relationships/image" Target="../media/image49.png"/><Relationship Id="rId6" Type="http://schemas.openxmlformats.org/officeDocument/2006/relationships/image" Target="../media/image45.png"/><Relationship Id="rId7" Type="http://schemas.openxmlformats.org/officeDocument/2006/relationships/image" Target="../media/image40.png"/><Relationship Id="rId8" Type="http://schemas.openxmlformats.org/officeDocument/2006/relationships/image" Target="../media/image41.png"/><Relationship Id="rId11" Type="http://schemas.openxmlformats.org/officeDocument/2006/relationships/hyperlink" Target="http://foodcam.mobi/dataset.html" TargetMode="External"/><Relationship Id="rId10" Type="http://schemas.openxmlformats.org/officeDocument/2006/relationships/image" Target="../media/image48.png"/><Relationship Id="rId12"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55.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51.png"/><Relationship Id="rId4" Type="http://schemas.openxmlformats.org/officeDocument/2006/relationships/image" Target="../media/image46.png"/><Relationship Id="rId5" Type="http://schemas.openxmlformats.org/officeDocument/2006/relationships/image" Target="../media/image52.png"/><Relationship Id="rId6"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drive.google.com/file/d/16_AQMeDp5iV0JNDkoncBATzQSRdBoV0l/view" TargetMode="Externa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drive.google.com/file/d/1rfZUCO7071kONdYHgIlLmV6yHUdfanJd/view" TargetMode="Externa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
          <p:cNvSpPr/>
          <p:nvPr/>
        </p:nvSpPr>
        <p:spPr>
          <a:xfrm>
            <a:off x="424475" y="3109425"/>
            <a:ext cx="4540200" cy="600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
          <p:cNvSpPr txBox="1"/>
          <p:nvPr>
            <p:ph type="ctrTitle"/>
          </p:nvPr>
        </p:nvSpPr>
        <p:spPr>
          <a:xfrm>
            <a:off x="482838" y="1115325"/>
            <a:ext cx="5334600" cy="1994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NutritionExpert</a:t>
            </a:r>
            <a:endParaRPr>
              <a:solidFill>
                <a:schemeClr val="lt1"/>
              </a:solidFill>
            </a:endParaRPr>
          </a:p>
        </p:txBody>
      </p:sp>
      <p:sp>
        <p:nvSpPr>
          <p:cNvPr id="357" name="Google Shape;357;p1"/>
          <p:cNvSpPr/>
          <p:nvPr/>
        </p:nvSpPr>
        <p:spPr>
          <a:xfrm rot="5400000">
            <a:off x="4357600" y="3107925"/>
            <a:ext cx="603600" cy="603600"/>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
          <p:cNvSpPr/>
          <p:nvPr/>
        </p:nvSpPr>
        <p:spPr>
          <a:xfrm>
            <a:off x="4504001" y="3282798"/>
            <a:ext cx="228900" cy="228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9" name="Google Shape;359;p1"/>
          <p:cNvCxnSpPr>
            <a:stCxn id="358" idx="5"/>
          </p:cNvCxnSpPr>
          <p:nvPr/>
        </p:nvCxnSpPr>
        <p:spPr>
          <a:xfrm>
            <a:off x="4699379" y="3477920"/>
            <a:ext cx="89100" cy="89100"/>
          </a:xfrm>
          <a:prstGeom prst="straightConnector1">
            <a:avLst/>
          </a:prstGeom>
          <a:noFill/>
          <a:ln cap="rnd" cmpd="sng" w="19050">
            <a:solidFill>
              <a:schemeClr val="lt2"/>
            </a:solidFill>
            <a:prstDash val="solid"/>
            <a:round/>
            <a:headEnd len="sm" w="sm" type="none"/>
            <a:tailEnd len="sm" w="sm" type="none"/>
          </a:ln>
        </p:spPr>
      </p:cxnSp>
      <p:grpSp>
        <p:nvGrpSpPr>
          <p:cNvPr id="360" name="Google Shape;360;p1"/>
          <p:cNvGrpSpPr/>
          <p:nvPr/>
        </p:nvGrpSpPr>
        <p:grpSpPr>
          <a:xfrm>
            <a:off x="5912308" y="1336538"/>
            <a:ext cx="3076498" cy="3062355"/>
            <a:chOff x="9860225" y="-1879952"/>
            <a:chExt cx="3136084" cy="3121666"/>
          </a:xfrm>
        </p:grpSpPr>
        <p:sp>
          <p:nvSpPr>
            <p:cNvPr id="361" name="Google Shape;361;p1"/>
            <p:cNvSpPr/>
            <p:nvPr/>
          </p:nvSpPr>
          <p:spPr>
            <a:xfrm>
              <a:off x="11152592" y="-1789329"/>
              <a:ext cx="462333" cy="449905"/>
            </a:xfrm>
            <a:custGeom>
              <a:rect b="b" l="l" r="r" t="t"/>
              <a:pathLst>
                <a:path extrusionOk="0" h="1122" w="1153">
                  <a:moveTo>
                    <a:pt x="0" y="0"/>
                  </a:moveTo>
                  <a:lnTo>
                    <a:pt x="0" y="0"/>
                  </a:lnTo>
                  <a:cubicBezTo>
                    <a:pt x="2" y="6"/>
                    <a:pt x="3" y="12"/>
                    <a:pt x="5" y="18"/>
                  </a:cubicBezTo>
                  <a:cubicBezTo>
                    <a:pt x="95" y="419"/>
                    <a:pt x="253" y="798"/>
                    <a:pt x="657" y="1012"/>
                  </a:cubicBezTo>
                  <a:cubicBezTo>
                    <a:pt x="777" y="1075"/>
                    <a:pt x="945" y="1121"/>
                    <a:pt x="1089" y="1121"/>
                  </a:cubicBezTo>
                  <a:cubicBezTo>
                    <a:pt x="1111" y="1121"/>
                    <a:pt x="1132" y="1120"/>
                    <a:pt x="1152" y="1118"/>
                  </a:cubicBezTo>
                  <a:lnTo>
                    <a:pt x="1152" y="1113"/>
                  </a:lnTo>
                  <a:cubicBezTo>
                    <a:pt x="1123" y="824"/>
                    <a:pt x="990" y="548"/>
                    <a:pt x="783" y="345"/>
                  </a:cubicBezTo>
                  <a:cubicBezTo>
                    <a:pt x="574" y="144"/>
                    <a:pt x="292" y="1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
            <p:cNvSpPr/>
            <p:nvPr/>
          </p:nvSpPr>
          <p:spPr>
            <a:xfrm>
              <a:off x="11152592" y="-1789329"/>
              <a:ext cx="462333" cy="446697"/>
            </a:xfrm>
            <a:custGeom>
              <a:rect b="b" l="l" r="r" t="t"/>
              <a:pathLst>
                <a:path extrusionOk="0" h="1114" w="1153">
                  <a:moveTo>
                    <a:pt x="0" y="0"/>
                  </a:moveTo>
                  <a:lnTo>
                    <a:pt x="0" y="0"/>
                  </a:lnTo>
                  <a:cubicBezTo>
                    <a:pt x="2" y="6"/>
                    <a:pt x="3" y="12"/>
                    <a:pt x="5" y="18"/>
                  </a:cubicBezTo>
                  <a:cubicBezTo>
                    <a:pt x="436" y="270"/>
                    <a:pt x="874" y="702"/>
                    <a:pt x="1152" y="1114"/>
                  </a:cubicBezTo>
                  <a:cubicBezTo>
                    <a:pt x="1123" y="827"/>
                    <a:pt x="990" y="549"/>
                    <a:pt x="783" y="347"/>
                  </a:cubicBezTo>
                  <a:cubicBezTo>
                    <a:pt x="574" y="144"/>
                    <a:pt x="292" y="19"/>
                    <a:pt x="0" y="0"/>
                  </a:cubicBezTo>
                  <a:close/>
                </a:path>
              </a:pathLst>
            </a:custGeom>
            <a:solidFill>
              <a:srgbClr val="233634">
                <a:alpha val="1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
            <p:cNvSpPr/>
            <p:nvPr/>
          </p:nvSpPr>
          <p:spPr>
            <a:xfrm>
              <a:off x="11573222" y="-1608886"/>
              <a:ext cx="125909" cy="277883"/>
            </a:xfrm>
            <a:custGeom>
              <a:rect b="b" l="l" r="r" t="t"/>
              <a:pathLst>
                <a:path extrusionOk="0" h="693" w="314">
                  <a:moveTo>
                    <a:pt x="236" y="1"/>
                  </a:moveTo>
                  <a:cubicBezTo>
                    <a:pt x="211" y="1"/>
                    <a:pt x="185" y="8"/>
                    <a:pt x="164" y="21"/>
                  </a:cubicBezTo>
                  <a:cubicBezTo>
                    <a:pt x="118" y="50"/>
                    <a:pt x="88" y="100"/>
                    <a:pt x="69" y="151"/>
                  </a:cubicBezTo>
                  <a:cubicBezTo>
                    <a:pt x="1" y="326"/>
                    <a:pt x="19" y="534"/>
                    <a:pt x="117" y="692"/>
                  </a:cubicBezTo>
                  <a:cubicBezTo>
                    <a:pt x="135" y="685"/>
                    <a:pt x="154" y="680"/>
                    <a:pt x="172" y="673"/>
                  </a:cubicBezTo>
                  <a:cubicBezTo>
                    <a:pt x="130" y="452"/>
                    <a:pt x="183" y="215"/>
                    <a:pt x="314" y="31"/>
                  </a:cubicBezTo>
                  <a:cubicBezTo>
                    <a:pt x="294" y="10"/>
                    <a:pt x="265" y="1"/>
                    <a:pt x="2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
            <p:cNvSpPr/>
            <p:nvPr/>
          </p:nvSpPr>
          <p:spPr>
            <a:xfrm>
              <a:off x="11271078" y="-1539904"/>
              <a:ext cx="1110722" cy="940310"/>
            </a:xfrm>
            <a:custGeom>
              <a:rect b="b" l="l" r="r" t="t"/>
              <a:pathLst>
                <a:path extrusionOk="0" h="2345" w="2770">
                  <a:moveTo>
                    <a:pt x="1647" y="0"/>
                  </a:moveTo>
                  <a:cubicBezTo>
                    <a:pt x="1575" y="0"/>
                    <a:pt x="1504" y="11"/>
                    <a:pt x="1437" y="35"/>
                  </a:cubicBezTo>
                  <a:cubicBezTo>
                    <a:pt x="1262" y="106"/>
                    <a:pt x="1143" y="270"/>
                    <a:pt x="983" y="371"/>
                  </a:cubicBezTo>
                  <a:cubicBezTo>
                    <a:pt x="751" y="517"/>
                    <a:pt x="441" y="522"/>
                    <a:pt x="238" y="704"/>
                  </a:cubicBezTo>
                  <a:cubicBezTo>
                    <a:pt x="1" y="918"/>
                    <a:pt x="0" y="1299"/>
                    <a:pt x="119" y="1596"/>
                  </a:cubicBezTo>
                  <a:cubicBezTo>
                    <a:pt x="219" y="1847"/>
                    <a:pt x="396" y="2075"/>
                    <a:pt x="632" y="2212"/>
                  </a:cubicBezTo>
                  <a:cubicBezTo>
                    <a:pt x="780" y="2297"/>
                    <a:pt x="951" y="2345"/>
                    <a:pt x="1121" y="2345"/>
                  </a:cubicBezTo>
                  <a:cubicBezTo>
                    <a:pt x="1222" y="2345"/>
                    <a:pt x="1323" y="2328"/>
                    <a:pt x="1418" y="2293"/>
                  </a:cubicBezTo>
                  <a:cubicBezTo>
                    <a:pt x="1554" y="2242"/>
                    <a:pt x="1682" y="2155"/>
                    <a:pt x="1826" y="2135"/>
                  </a:cubicBezTo>
                  <a:cubicBezTo>
                    <a:pt x="1899" y="2124"/>
                    <a:pt x="1972" y="2133"/>
                    <a:pt x="2045" y="2123"/>
                  </a:cubicBezTo>
                  <a:cubicBezTo>
                    <a:pt x="2247" y="2098"/>
                    <a:pt x="2414" y="1945"/>
                    <a:pt x="2524" y="1772"/>
                  </a:cubicBezTo>
                  <a:cubicBezTo>
                    <a:pt x="2726" y="1449"/>
                    <a:pt x="2769" y="1028"/>
                    <a:pt x="2622" y="677"/>
                  </a:cubicBezTo>
                  <a:cubicBezTo>
                    <a:pt x="2474" y="325"/>
                    <a:pt x="2136" y="59"/>
                    <a:pt x="1759" y="8"/>
                  </a:cubicBezTo>
                  <a:cubicBezTo>
                    <a:pt x="1722" y="3"/>
                    <a:pt x="1684" y="0"/>
                    <a:pt x="16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
            <p:cNvSpPr/>
            <p:nvPr/>
          </p:nvSpPr>
          <p:spPr>
            <a:xfrm>
              <a:off x="11271078" y="-1539904"/>
              <a:ext cx="1110722" cy="940310"/>
            </a:xfrm>
            <a:custGeom>
              <a:rect b="b" l="l" r="r" t="t"/>
              <a:pathLst>
                <a:path extrusionOk="0" h="2345" w="2770">
                  <a:moveTo>
                    <a:pt x="1647" y="0"/>
                  </a:moveTo>
                  <a:cubicBezTo>
                    <a:pt x="1575" y="0"/>
                    <a:pt x="1504" y="11"/>
                    <a:pt x="1437" y="35"/>
                  </a:cubicBezTo>
                  <a:cubicBezTo>
                    <a:pt x="1262" y="106"/>
                    <a:pt x="1143" y="270"/>
                    <a:pt x="983" y="371"/>
                  </a:cubicBezTo>
                  <a:cubicBezTo>
                    <a:pt x="751" y="517"/>
                    <a:pt x="441" y="522"/>
                    <a:pt x="238" y="704"/>
                  </a:cubicBezTo>
                  <a:cubicBezTo>
                    <a:pt x="1" y="918"/>
                    <a:pt x="0" y="1299"/>
                    <a:pt x="119" y="1596"/>
                  </a:cubicBezTo>
                  <a:cubicBezTo>
                    <a:pt x="219" y="1847"/>
                    <a:pt x="396" y="2075"/>
                    <a:pt x="632" y="2212"/>
                  </a:cubicBezTo>
                  <a:cubicBezTo>
                    <a:pt x="780" y="2297"/>
                    <a:pt x="951" y="2345"/>
                    <a:pt x="1121" y="2345"/>
                  </a:cubicBezTo>
                  <a:cubicBezTo>
                    <a:pt x="1222" y="2345"/>
                    <a:pt x="1323" y="2328"/>
                    <a:pt x="1418" y="2293"/>
                  </a:cubicBezTo>
                  <a:cubicBezTo>
                    <a:pt x="1554" y="2242"/>
                    <a:pt x="1682" y="2155"/>
                    <a:pt x="1826" y="2135"/>
                  </a:cubicBezTo>
                  <a:cubicBezTo>
                    <a:pt x="1899" y="2124"/>
                    <a:pt x="1972" y="2133"/>
                    <a:pt x="2045" y="2123"/>
                  </a:cubicBezTo>
                  <a:cubicBezTo>
                    <a:pt x="2247" y="2098"/>
                    <a:pt x="2414" y="1945"/>
                    <a:pt x="2524" y="1772"/>
                  </a:cubicBezTo>
                  <a:cubicBezTo>
                    <a:pt x="2726" y="1449"/>
                    <a:pt x="2769" y="1028"/>
                    <a:pt x="2622" y="677"/>
                  </a:cubicBezTo>
                  <a:cubicBezTo>
                    <a:pt x="2474" y="325"/>
                    <a:pt x="2136" y="59"/>
                    <a:pt x="1759" y="8"/>
                  </a:cubicBezTo>
                  <a:cubicBezTo>
                    <a:pt x="1722" y="3"/>
                    <a:pt x="1684" y="0"/>
                    <a:pt x="1647" y="0"/>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
            <p:cNvSpPr/>
            <p:nvPr/>
          </p:nvSpPr>
          <p:spPr>
            <a:xfrm>
              <a:off x="11840270" y="-1520681"/>
              <a:ext cx="207308" cy="160394"/>
            </a:xfrm>
            <a:custGeom>
              <a:rect b="b" l="l" r="r" t="t"/>
              <a:pathLst>
                <a:path extrusionOk="0" h="400" w="517">
                  <a:moveTo>
                    <a:pt x="192" y="0"/>
                  </a:moveTo>
                  <a:cubicBezTo>
                    <a:pt x="134" y="0"/>
                    <a:pt x="82" y="22"/>
                    <a:pt x="54" y="65"/>
                  </a:cubicBezTo>
                  <a:cubicBezTo>
                    <a:pt x="0" y="147"/>
                    <a:pt x="49" y="273"/>
                    <a:pt x="161" y="347"/>
                  </a:cubicBezTo>
                  <a:cubicBezTo>
                    <a:pt x="214" y="382"/>
                    <a:pt x="272" y="399"/>
                    <a:pt x="325" y="399"/>
                  </a:cubicBezTo>
                  <a:cubicBezTo>
                    <a:pt x="383" y="399"/>
                    <a:pt x="435" y="377"/>
                    <a:pt x="463" y="334"/>
                  </a:cubicBezTo>
                  <a:cubicBezTo>
                    <a:pt x="516" y="253"/>
                    <a:pt x="469" y="127"/>
                    <a:pt x="355" y="52"/>
                  </a:cubicBezTo>
                  <a:cubicBezTo>
                    <a:pt x="302" y="18"/>
                    <a:pt x="244" y="0"/>
                    <a:pt x="192" y="0"/>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
            <p:cNvSpPr/>
            <p:nvPr/>
          </p:nvSpPr>
          <p:spPr>
            <a:xfrm>
              <a:off x="9910111" y="-433586"/>
              <a:ext cx="1176483" cy="1455175"/>
            </a:xfrm>
            <a:custGeom>
              <a:rect b="b" l="l" r="r" t="t"/>
              <a:pathLst>
                <a:path extrusionOk="0" h="3629" w="2934">
                  <a:moveTo>
                    <a:pt x="1267" y="0"/>
                  </a:moveTo>
                  <a:cubicBezTo>
                    <a:pt x="1106" y="0"/>
                    <a:pt x="948" y="65"/>
                    <a:pt x="805" y="180"/>
                  </a:cubicBezTo>
                  <a:cubicBezTo>
                    <a:pt x="467" y="452"/>
                    <a:pt x="1" y="768"/>
                    <a:pt x="415" y="1657"/>
                  </a:cubicBezTo>
                  <a:cubicBezTo>
                    <a:pt x="803" y="2487"/>
                    <a:pt x="1515" y="3628"/>
                    <a:pt x="2255" y="3628"/>
                  </a:cubicBezTo>
                  <a:cubicBezTo>
                    <a:pt x="2306" y="3628"/>
                    <a:pt x="2356" y="3623"/>
                    <a:pt x="2406" y="3612"/>
                  </a:cubicBezTo>
                  <a:cubicBezTo>
                    <a:pt x="2934" y="3498"/>
                    <a:pt x="2601" y="1717"/>
                    <a:pt x="2186" y="829"/>
                  </a:cubicBezTo>
                  <a:cubicBezTo>
                    <a:pt x="1913" y="243"/>
                    <a:pt x="1582" y="0"/>
                    <a:pt x="126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
            <p:cNvSpPr/>
            <p:nvPr/>
          </p:nvSpPr>
          <p:spPr>
            <a:xfrm>
              <a:off x="9917336" y="-433586"/>
              <a:ext cx="1176483" cy="1455175"/>
            </a:xfrm>
            <a:custGeom>
              <a:rect b="b" l="l" r="r" t="t"/>
              <a:pathLst>
                <a:path extrusionOk="0" h="3629" w="2934">
                  <a:moveTo>
                    <a:pt x="1267" y="0"/>
                  </a:moveTo>
                  <a:cubicBezTo>
                    <a:pt x="1106" y="0"/>
                    <a:pt x="948" y="65"/>
                    <a:pt x="805" y="180"/>
                  </a:cubicBezTo>
                  <a:cubicBezTo>
                    <a:pt x="467" y="452"/>
                    <a:pt x="1" y="768"/>
                    <a:pt x="415" y="1657"/>
                  </a:cubicBezTo>
                  <a:cubicBezTo>
                    <a:pt x="803" y="2487"/>
                    <a:pt x="1515" y="3628"/>
                    <a:pt x="2255" y="3628"/>
                  </a:cubicBezTo>
                  <a:cubicBezTo>
                    <a:pt x="2306" y="3628"/>
                    <a:pt x="2356" y="3623"/>
                    <a:pt x="2406" y="3612"/>
                  </a:cubicBezTo>
                  <a:cubicBezTo>
                    <a:pt x="2934" y="3498"/>
                    <a:pt x="2601" y="1717"/>
                    <a:pt x="2186" y="829"/>
                  </a:cubicBezTo>
                  <a:cubicBezTo>
                    <a:pt x="1913" y="243"/>
                    <a:pt x="1582" y="0"/>
                    <a:pt x="1267" y="0"/>
                  </a:cubicBezTo>
                  <a:close/>
                </a:path>
              </a:pathLst>
            </a:custGeom>
            <a:solidFill>
              <a:srgbClr val="233634">
                <a:alpha val="1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
            <p:cNvSpPr/>
            <p:nvPr/>
          </p:nvSpPr>
          <p:spPr>
            <a:xfrm>
              <a:off x="10316142" y="-566727"/>
              <a:ext cx="1044960" cy="1470813"/>
            </a:xfrm>
            <a:custGeom>
              <a:rect b="b" l="l" r="r" t="t"/>
              <a:pathLst>
                <a:path extrusionOk="0" h="3668" w="2606">
                  <a:moveTo>
                    <a:pt x="1183" y="0"/>
                  </a:moveTo>
                  <a:cubicBezTo>
                    <a:pt x="1084" y="0"/>
                    <a:pt x="983" y="7"/>
                    <a:pt x="881" y="12"/>
                  </a:cubicBezTo>
                  <a:cubicBezTo>
                    <a:pt x="342" y="37"/>
                    <a:pt x="1" y="478"/>
                    <a:pt x="283" y="1416"/>
                  </a:cubicBezTo>
                  <a:cubicBezTo>
                    <a:pt x="543" y="2284"/>
                    <a:pt x="1359" y="3668"/>
                    <a:pt x="1857" y="3668"/>
                  </a:cubicBezTo>
                  <a:cubicBezTo>
                    <a:pt x="1897" y="3668"/>
                    <a:pt x="1935" y="3659"/>
                    <a:pt x="1971" y="3640"/>
                  </a:cubicBezTo>
                  <a:cubicBezTo>
                    <a:pt x="2605" y="3300"/>
                    <a:pt x="2436" y="1791"/>
                    <a:pt x="2154" y="853"/>
                  </a:cubicBezTo>
                  <a:cubicBezTo>
                    <a:pt x="1930" y="105"/>
                    <a:pt x="1573" y="0"/>
                    <a:pt x="1183" y="0"/>
                  </a:cubicBezTo>
                  <a:close/>
                </a:path>
              </a:pathLst>
            </a:custGeom>
            <a:solidFill>
              <a:srgbClr val="CE3D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
            <p:cNvSpPr/>
            <p:nvPr/>
          </p:nvSpPr>
          <p:spPr>
            <a:xfrm>
              <a:off x="10039063" y="-581163"/>
              <a:ext cx="1204150" cy="1543792"/>
            </a:xfrm>
            <a:custGeom>
              <a:rect b="b" l="l" r="r" t="t"/>
              <a:pathLst>
                <a:path extrusionOk="0" h="3850" w="3003">
                  <a:moveTo>
                    <a:pt x="1364" y="0"/>
                  </a:moveTo>
                  <a:cubicBezTo>
                    <a:pt x="1212" y="0"/>
                    <a:pt x="1059" y="36"/>
                    <a:pt x="910" y="93"/>
                  </a:cubicBezTo>
                  <a:cubicBezTo>
                    <a:pt x="387" y="291"/>
                    <a:pt x="0" y="720"/>
                    <a:pt x="360" y="1668"/>
                  </a:cubicBezTo>
                  <a:cubicBezTo>
                    <a:pt x="692" y="2537"/>
                    <a:pt x="1463" y="3849"/>
                    <a:pt x="2146" y="3849"/>
                  </a:cubicBezTo>
                  <a:cubicBezTo>
                    <a:pt x="2208" y="3849"/>
                    <a:pt x="2269" y="3838"/>
                    <a:pt x="2329" y="3816"/>
                  </a:cubicBezTo>
                  <a:cubicBezTo>
                    <a:pt x="3003" y="3559"/>
                    <a:pt x="2729" y="1849"/>
                    <a:pt x="2368" y="901"/>
                  </a:cubicBezTo>
                  <a:cubicBezTo>
                    <a:pt x="2110" y="224"/>
                    <a:pt x="1743" y="0"/>
                    <a:pt x="136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
            <p:cNvSpPr/>
            <p:nvPr/>
          </p:nvSpPr>
          <p:spPr>
            <a:xfrm>
              <a:off x="10664596" y="371978"/>
              <a:ext cx="1087465" cy="869736"/>
            </a:xfrm>
            <a:custGeom>
              <a:rect b="b" l="l" r="r" t="t"/>
              <a:pathLst>
                <a:path extrusionOk="0" h="2169" w="2712">
                  <a:moveTo>
                    <a:pt x="714" y="1"/>
                  </a:moveTo>
                  <a:cubicBezTo>
                    <a:pt x="666" y="1"/>
                    <a:pt x="618" y="5"/>
                    <a:pt x="570" y="16"/>
                  </a:cubicBezTo>
                  <a:cubicBezTo>
                    <a:pt x="259" y="88"/>
                    <a:pt x="74" y="422"/>
                    <a:pt x="34" y="739"/>
                  </a:cubicBezTo>
                  <a:cubicBezTo>
                    <a:pt x="0" y="1008"/>
                    <a:pt x="47" y="1292"/>
                    <a:pt x="186" y="1525"/>
                  </a:cubicBezTo>
                  <a:cubicBezTo>
                    <a:pt x="327" y="1759"/>
                    <a:pt x="565" y="1936"/>
                    <a:pt x="834" y="1977"/>
                  </a:cubicBezTo>
                  <a:cubicBezTo>
                    <a:pt x="979" y="1999"/>
                    <a:pt x="1132" y="1983"/>
                    <a:pt x="1269" y="2036"/>
                  </a:cubicBezTo>
                  <a:cubicBezTo>
                    <a:pt x="1337" y="2062"/>
                    <a:pt x="1397" y="2104"/>
                    <a:pt x="1466" y="2132"/>
                  </a:cubicBezTo>
                  <a:cubicBezTo>
                    <a:pt x="1529" y="2157"/>
                    <a:pt x="1594" y="2168"/>
                    <a:pt x="1661" y="2168"/>
                  </a:cubicBezTo>
                  <a:cubicBezTo>
                    <a:pt x="1797" y="2168"/>
                    <a:pt x="1935" y="2122"/>
                    <a:pt x="2055" y="2056"/>
                  </a:cubicBezTo>
                  <a:cubicBezTo>
                    <a:pt x="2389" y="1871"/>
                    <a:pt x="2629" y="1523"/>
                    <a:pt x="2670" y="1145"/>
                  </a:cubicBezTo>
                  <a:cubicBezTo>
                    <a:pt x="2711" y="766"/>
                    <a:pt x="2544" y="369"/>
                    <a:pt x="2238" y="144"/>
                  </a:cubicBezTo>
                  <a:cubicBezTo>
                    <a:pt x="2150" y="79"/>
                    <a:pt x="2050" y="28"/>
                    <a:pt x="1943" y="13"/>
                  </a:cubicBezTo>
                  <a:cubicBezTo>
                    <a:pt x="1918" y="10"/>
                    <a:pt x="1894" y="8"/>
                    <a:pt x="1869" y="8"/>
                  </a:cubicBezTo>
                  <a:cubicBezTo>
                    <a:pt x="1706" y="8"/>
                    <a:pt x="1546" y="75"/>
                    <a:pt x="1383" y="83"/>
                  </a:cubicBezTo>
                  <a:cubicBezTo>
                    <a:pt x="1369" y="83"/>
                    <a:pt x="1356" y="84"/>
                    <a:pt x="1342" y="84"/>
                  </a:cubicBezTo>
                  <a:cubicBezTo>
                    <a:pt x="1132" y="84"/>
                    <a:pt x="921" y="1"/>
                    <a:pt x="71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
            <p:cNvSpPr/>
            <p:nvPr/>
          </p:nvSpPr>
          <p:spPr>
            <a:xfrm>
              <a:off x="10663396" y="368765"/>
              <a:ext cx="1087465" cy="869736"/>
            </a:xfrm>
            <a:custGeom>
              <a:rect b="b" l="l" r="r" t="t"/>
              <a:pathLst>
                <a:path extrusionOk="0" h="2169" w="2712">
                  <a:moveTo>
                    <a:pt x="714" y="1"/>
                  </a:moveTo>
                  <a:cubicBezTo>
                    <a:pt x="666" y="1"/>
                    <a:pt x="618" y="5"/>
                    <a:pt x="570" y="16"/>
                  </a:cubicBezTo>
                  <a:cubicBezTo>
                    <a:pt x="259" y="88"/>
                    <a:pt x="74" y="422"/>
                    <a:pt x="34" y="739"/>
                  </a:cubicBezTo>
                  <a:cubicBezTo>
                    <a:pt x="0" y="1008"/>
                    <a:pt x="47" y="1292"/>
                    <a:pt x="186" y="1525"/>
                  </a:cubicBezTo>
                  <a:cubicBezTo>
                    <a:pt x="327" y="1759"/>
                    <a:pt x="565" y="1936"/>
                    <a:pt x="834" y="1977"/>
                  </a:cubicBezTo>
                  <a:cubicBezTo>
                    <a:pt x="979" y="1999"/>
                    <a:pt x="1132" y="1983"/>
                    <a:pt x="1269" y="2036"/>
                  </a:cubicBezTo>
                  <a:cubicBezTo>
                    <a:pt x="1337" y="2062"/>
                    <a:pt x="1397" y="2104"/>
                    <a:pt x="1466" y="2132"/>
                  </a:cubicBezTo>
                  <a:cubicBezTo>
                    <a:pt x="1529" y="2157"/>
                    <a:pt x="1594" y="2168"/>
                    <a:pt x="1661" y="2168"/>
                  </a:cubicBezTo>
                  <a:cubicBezTo>
                    <a:pt x="1797" y="2168"/>
                    <a:pt x="1935" y="2122"/>
                    <a:pt x="2055" y="2056"/>
                  </a:cubicBezTo>
                  <a:cubicBezTo>
                    <a:pt x="2389" y="1871"/>
                    <a:pt x="2629" y="1523"/>
                    <a:pt x="2670" y="1145"/>
                  </a:cubicBezTo>
                  <a:cubicBezTo>
                    <a:pt x="2711" y="766"/>
                    <a:pt x="2544" y="369"/>
                    <a:pt x="2238" y="144"/>
                  </a:cubicBezTo>
                  <a:cubicBezTo>
                    <a:pt x="2150" y="79"/>
                    <a:pt x="2050" y="28"/>
                    <a:pt x="1943" y="13"/>
                  </a:cubicBezTo>
                  <a:cubicBezTo>
                    <a:pt x="1918" y="10"/>
                    <a:pt x="1894" y="8"/>
                    <a:pt x="1869" y="8"/>
                  </a:cubicBezTo>
                  <a:cubicBezTo>
                    <a:pt x="1706" y="8"/>
                    <a:pt x="1546" y="75"/>
                    <a:pt x="1383" y="83"/>
                  </a:cubicBezTo>
                  <a:cubicBezTo>
                    <a:pt x="1369" y="83"/>
                    <a:pt x="1356" y="84"/>
                    <a:pt x="1342" y="84"/>
                  </a:cubicBezTo>
                  <a:cubicBezTo>
                    <a:pt x="1132" y="84"/>
                    <a:pt x="921" y="1"/>
                    <a:pt x="714"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
            <p:cNvSpPr/>
            <p:nvPr/>
          </p:nvSpPr>
          <p:spPr>
            <a:xfrm>
              <a:off x="10347419" y="-802506"/>
              <a:ext cx="178036" cy="312367"/>
            </a:xfrm>
            <a:custGeom>
              <a:rect b="b" l="l" r="r" t="t"/>
              <a:pathLst>
                <a:path extrusionOk="0" h="779" w="444">
                  <a:moveTo>
                    <a:pt x="444" y="1"/>
                  </a:moveTo>
                  <a:cubicBezTo>
                    <a:pt x="444" y="1"/>
                    <a:pt x="217" y="1"/>
                    <a:pt x="110" y="147"/>
                  </a:cubicBezTo>
                  <a:cubicBezTo>
                    <a:pt x="1" y="293"/>
                    <a:pt x="36" y="779"/>
                    <a:pt x="36" y="779"/>
                  </a:cubicBezTo>
                  <a:lnTo>
                    <a:pt x="221" y="667"/>
                  </a:lnTo>
                  <a:cubicBezTo>
                    <a:pt x="181" y="467"/>
                    <a:pt x="444" y="1"/>
                    <a:pt x="444" y="1"/>
                  </a:cubicBezTo>
                  <a:close/>
                </a:path>
              </a:pathLst>
            </a:custGeom>
            <a:solidFill>
              <a:srgbClr val="6593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
            <p:cNvSpPr/>
            <p:nvPr/>
          </p:nvSpPr>
          <p:spPr>
            <a:xfrm>
              <a:off x="10483352" y="-511792"/>
              <a:ext cx="301539" cy="190869"/>
            </a:xfrm>
            <a:custGeom>
              <a:rect b="b" l="l" r="r" t="t"/>
              <a:pathLst>
                <a:path extrusionOk="0" h="476" w="752">
                  <a:moveTo>
                    <a:pt x="283" y="1"/>
                  </a:moveTo>
                  <a:cubicBezTo>
                    <a:pt x="162" y="1"/>
                    <a:pt x="63" y="49"/>
                    <a:pt x="36" y="133"/>
                  </a:cubicBezTo>
                  <a:cubicBezTo>
                    <a:pt x="1" y="249"/>
                    <a:pt x="123" y="393"/>
                    <a:pt x="309" y="451"/>
                  </a:cubicBezTo>
                  <a:cubicBezTo>
                    <a:pt x="363" y="468"/>
                    <a:pt x="417" y="476"/>
                    <a:pt x="467" y="476"/>
                  </a:cubicBezTo>
                  <a:cubicBezTo>
                    <a:pt x="590" y="476"/>
                    <a:pt x="689" y="427"/>
                    <a:pt x="715" y="344"/>
                  </a:cubicBezTo>
                  <a:cubicBezTo>
                    <a:pt x="751" y="227"/>
                    <a:pt x="629" y="84"/>
                    <a:pt x="442" y="26"/>
                  </a:cubicBezTo>
                  <a:cubicBezTo>
                    <a:pt x="387" y="9"/>
                    <a:pt x="333" y="1"/>
                    <a:pt x="283" y="1"/>
                  </a:cubicBezTo>
                  <a:close/>
                </a:path>
              </a:pathLst>
            </a:custGeom>
            <a:solidFill>
              <a:srgbClr val="D552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
            <p:cNvSpPr/>
            <p:nvPr/>
          </p:nvSpPr>
          <p:spPr>
            <a:xfrm>
              <a:off x="12456988" y="-1839452"/>
              <a:ext cx="111473" cy="617116"/>
            </a:xfrm>
            <a:custGeom>
              <a:rect b="b" l="l" r="r" t="t"/>
              <a:pathLst>
                <a:path extrusionOk="0" h="1539" w="278">
                  <a:moveTo>
                    <a:pt x="134" y="1"/>
                  </a:moveTo>
                  <a:cubicBezTo>
                    <a:pt x="134" y="1"/>
                    <a:pt x="133" y="1"/>
                    <a:pt x="132" y="1"/>
                  </a:cubicBezTo>
                  <a:lnTo>
                    <a:pt x="24" y="10"/>
                  </a:lnTo>
                  <a:cubicBezTo>
                    <a:pt x="10" y="11"/>
                    <a:pt x="1" y="22"/>
                    <a:pt x="3" y="36"/>
                  </a:cubicBezTo>
                  <a:lnTo>
                    <a:pt x="121" y="1518"/>
                  </a:lnTo>
                  <a:cubicBezTo>
                    <a:pt x="121" y="1531"/>
                    <a:pt x="132" y="1539"/>
                    <a:pt x="146" y="1539"/>
                  </a:cubicBezTo>
                  <a:lnTo>
                    <a:pt x="255" y="1531"/>
                  </a:lnTo>
                  <a:cubicBezTo>
                    <a:pt x="268" y="1528"/>
                    <a:pt x="277" y="1518"/>
                    <a:pt x="276" y="1505"/>
                  </a:cubicBezTo>
                  <a:lnTo>
                    <a:pt x="157" y="22"/>
                  </a:lnTo>
                  <a:cubicBezTo>
                    <a:pt x="156" y="10"/>
                    <a:pt x="147" y="1"/>
                    <a:pt x="1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
            <p:cNvSpPr/>
            <p:nvPr/>
          </p:nvSpPr>
          <p:spPr>
            <a:xfrm>
              <a:off x="12467414" y="-1879952"/>
              <a:ext cx="166809" cy="614710"/>
            </a:xfrm>
            <a:custGeom>
              <a:rect b="b" l="l" r="r" t="t"/>
              <a:pathLst>
                <a:path extrusionOk="0" h="1533" w="416">
                  <a:moveTo>
                    <a:pt x="280" y="0"/>
                  </a:moveTo>
                  <a:cubicBezTo>
                    <a:pt x="270" y="0"/>
                    <a:pt x="260" y="9"/>
                    <a:pt x="258" y="21"/>
                  </a:cubicBezTo>
                  <a:lnTo>
                    <a:pt x="2" y="1486"/>
                  </a:lnTo>
                  <a:cubicBezTo>
                    <a:pt x="1" y="1500"/>
                    <a:pt x="10" y="1512"/>
                    <a:pt x="22" y="1514"/>
                  </a:cubicBezTo>
                  <a:lnTo>
                    <a:pt x="130" y="1533"/>
                  </a:lnTo>
                  <a:cubicBezTo>
                    <a:pt x="132" y="1533"/>
                    <a:pt x="133" y="1533"/>
                    <a:pt x="134" y="1533"/>
                  </a:cubicBezTo>
                  <a:cubicBezTo>
                    <a:pt x="145" y="1533"/>
                    <a:pt x="156" y="1525"/>
                    <a:pt x="158" y="1513"/>
                  </a:cubicBezTo>
                  <a:lnTo>
                    <a:pt x="414" y="47"/>
                  </a:lnTo>
                  <a:cubicBezTo>
                    <a:pt x="416" y="33"/>
                    <a:pt x="406" y="22"/>
                    <a:pt x="394" y="19"/>
                  </a:cubicBezTo>
                  <a:lnTo>
                    <a:pt x="285" y="1"/>
                  </a:lnTo>
                  <a:cubicBezTo>
                    <a:pt x="283" y="0"/>
                    <a:pt x="282" y="0"/>
                    <a:pt x="28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
            <p:cNvSpPr/>
            <p:nvPr/>
          </p:nvSpPr>
          <p:spPr>
            <a:xfrm>
              <a:off x="12512725" y="-1671440"/>
              <a:ext cx="298732" cy="583834"/>
            </a:xfrm>
            <a:custGeom>
              <a:rect b="b" l="l" r="r" t="t"/>
              <a:pathLst>
                <a:path extrusionOk="0" h="1456" w="745">
                  <a:moveTo>
                    <a:pt x="618" y="1"/>
                  </a:moveTo>
                  <a:cubicBezTo>
                    <a:pt x="609" y="1"/>
                    <a:pt x="601" y="6"/>
                    <a:pt x="597" y="15"/>
                  </a:cubicBezTo>
                  <a:lnTo>
                    <a:pt x="6" y="1380"/>
                  </a:lnTo>
                  <a:cubicBezTo>
                    <a:pt x="1" y="1391"/>
                    <a:pt x="6" y="1404"/>
                    <a:pt x="17" y="1410"/>
                  </a:cubicBezTo>
                  <a:lnTo>
                    <a:pt x="117" y="1454"/>
                  </a:lnTo>
                  <a:cubicBezTo>
                    <a:pt x="120" y="1455"/>
                    <a:pt x="124" y="1456"/>
                    <a:pt x="127" y="1456"/>
                  </a:cubicBezTo>
                  <a:cubicBezTo>
                    <a:pt x="136" y="1456"/>
                    <a:pt x="145" y="1450"/>
                    <a:pt x="148" y="1441"/>
                  </a:cubicBezTo>
                  <a:lnTo>
                    <a:pt x="740" y="77"/>
                  </a:lnTo>
                  <a:cubicBezTo>
                    <a:pt x="745" y="65"/>
                    <a:pt x="740" y="50"/>
                    <a:pt x="728" y="46"/>
                  </a:cubicBezTo>
                  <a:lnTo>
                    <a:pt x="628" y="3"/>
                  </a:lnTo>
                  <a:cubicBezTo>
                    <a:pt x="625" y="2"/>
                    <a:pt x="622"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
            <p:cNvSpPr/>
            <p:nvPr/>
          </p:nvSpPr>
          <p:spPr>
            <a:xfrm>
              <a:off x="12570065" y="-1776097"/>
              <a:ext cx="85810" cy="617116"/>
            </a:xfrm>
            <a:custGeom>
              <a:rect b="b" l="l" r="r" t="t"/>
              <a:pathLst>
                <a:path extrusionOk="0" h="1539" w="214">
                  <a:moveTo>
                    <a:pt x="82" y="1"/>
                  </a:moveTo>
                  <a:cubicBezTo>
                    <a:pt x="69" y="1"/>
                    <a:pt x="59" y="10"/>
                    <a:pt x="58" y="23"/>
                  </a:cubicBezTo>
                  <a:lnTo>
                    <a:pt x="2" y="1510"/>
                  </a:lnTo>
                  <a:cubicBezTo>
                    <a:pt x="1" y="1523"/>
                    <a:pt x="11" y="1536"/>
                    <a:pt x="24" y="1536"/>
                  </a:cubicBezTo>
                  <a:lnTo>
                    <a:pt x="133" y="1539"/>
                  </a:lnTo>
                  <a:cubicBezTo>
                    <a:pt x="146" y="1539"/>
                    <a:pt x="157" y="1531"/>
                    <a:pt x="159" y="1517"/>
                  </a:cubicBezTo>
                  <a:lnTo>
                    <a:pt x="213" y="30"/>
                  </a:lnTo>
                  <a:cubicBezTo>
                    <a:pt x="213" y="17"/>
                    <a:pt x="204" y="6"/>
                    <a:pt x="191" y="5"/>
                  </a:cubicBezTo>
                  <a:lnTo>
                    <a:pt x="8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
            <p:cNvSpPr/>
            <p:nvPr/>
          </p:nvSpPr>
          <p:spPr>
            <a:xfrm>
              <a:off x="12533175" y="-1809780"/>
              <a:ext cx="236179" cy="603081"/>
            </a:xfrm>
            <a:custGeom>
              <a:rect b="b" l="l" r="r" t="t"/>
              <a:pathLst>
                <a:path extrusionOk="0" h="1504" w="589">
                  <a:moveTo>
                    <a:pt x="459" y="1"/>
                  </a:moveTo>
                  <a:cubicBezTo>
                    <a:pt x="449" y="1"/>
                    <a:pt x="439" y="8"/>
                    <a:pt x="436" y="17"/>
                  </a:cubicBezTo>
                  <a:lnTo>
                    <a:pt x="4" y="1442"/>
                  </a:lnTo>
                  <a:cubicBezTo>
                    <a:pt x="0" y="1453"/>
                    <a:pt x="7" y="1467"/>
                    <a:pt x="20" y="1470"/>
                  </a:cubicBezTo>
                  <a:lnTo>
                    <a:pt x="124" y="1502"/>
                  </a:lnTo>
                  <a:cubicBezTo>
                    <a:pt x="126" y="1503"/>
                    <a:pt x="129" y="1503"/>
                    <a:pt x="131" y="1503"/>
                  </a:cubicBezTo>
                  <a:cubicBezTo>
                    <a:pt x="141" y="1503"/>
                    <a:pt x="150" y="1496"/>
                    <a:pt x="153" y="1486"/>
                  </a:cubicBezTo>
                  <a:lnTo>
                    <a:pt x="584" y="63"/>
                  </a:lnTo>
                  <a:cubicBezTo>
                    <a:pt x="589" y="51"/>
                    <a:pt x="582" y="37"/>
                    <a:pt x="569" y="33"/>
                  </a:cubicBezTo>
                  <a:lnTo>
                    <a:pt x="465" y="2"/>
                  </a:lnTo>
                  <a:cubicBezTo>
                    <a:pt x="463" y="1"/>
                    <a:pt x="461" y="1"/>
                    <a:pt x="45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
            <p:cNvSpPr/>
            <p:nvPr/>
          </p:nvSpPr>
          <p:spPr>
            <a:xfrm>
              <a:off x="12272937" y="-1454106"/>
              <a:ext cx="635156" cy="1648449"/>
            </a:xfrm>
            <a:custGeom>
              <a:rect b="b" l="l" r="r" t="t"/>
              <a:pathLst>
                <a:path extrusionOk="0" h="4111" w="1584">
                  <a:moveTo>
                    <a:pt x="563" y="1"/>
                  </a:moveTo>
                  <a:cubicBezTo>
                    <a:pt x="239" y="1"/>
                    <a:pt x="0" y="248"/>
                    <a:pt x="15" y="593"/>
                  </a:cubicBezTo>
                  <a:lnTo>
                    <a:pt x="169" y="3942"/>
                  </a:lnTo>
                  <a:cubicBezTo>
                    <a:pt x="174" y="4054"/>
                    <a:pt x="195" y="4110"/>
                    <a:pt x="224" y="4110"/>
                  </a:cubicBezTo>
                  <a:cubicBezTo>
                    <a:pt x="251" y="4110"/>
                    <a:pt x="285" y="4062"/>
                    <a:pt x="321" y="3966"/>
                  </a:cubicBezTo>
                  <a:lnTo>
                    <a:pt x="1439" y="898"/>
                  </a:lnTo>
                  <a:cubicBezTo>
                    <a:pt x="1584" y="502"/>
                    <a:pt x="1362" y="123"/>
                    <a:pt x="944" y="56"/>
                  </a:cubicBezTo>
                  <a:lnTo>
                    <a:pt x="669" y="9"/>
                  </a:lnTo>
                  <a:cubicBezTo>
                    <a:pt x="633" y="4"/>
                    <a:pt x="598" y="1"/>
                    <a:pt x="56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
            <p:cNvSpPr/>
            <p:nvPr/>
          </p:nvSpPr>
          <p:spPr>
            <a:xfrm>
              <a:off x="12374787" y="-1227951"/>
              <a:ext cx="385344" cy="83004"/>
            </a:xfrm>
            <a:custGeom>
              <a:rect b="b" l="l" r="r" t="t"/>
              <a:pathLst>
                <a:path extrusionOk="0" h="207" w="961">
                  <a:moveTo>
                    <a:pt x="144" y="0"/>
                  </a:moveTo>
                  <a:cubicBezTo>
                    <a:pt x="137" y="0"/>
                    <a:pt x="131" y="0"/>
                    <a:pt x="124" y="0"/>
                  </a:cubicBezTo>
                  <a:cubicBezTo>
                    <a:pt x="88" y="0"/>
                    <a:pt x="37" y="6"/>
                    <a:pt x="0" y="8"/>
                  </a:cubicBezTo>
                  <a:cubicBezTo>
                    <a:pt x="30" y="6"/>
                    <a:pt x="59" y="6"/>
                    <a:pt x="88" y="6"/>
                  </a:cubicBezTo>
                  <a:cubicBezTo>
                    <a:pt x="390" y="6"/>
                    <a:pt x="690" y="74"/>
                    <a:pt x="960" y="207"/>
                  </a:cubicBezTo>
                  <a:cubicBezTo>
                    <a:pt x="712" y="69"/>
                    <a:pt x="427" y="0"/>
                    <a:pt x="1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
            <p:cNvSpPr/>
            <p:nvPr/>
          </p:nvSpPr>
          <p:spPr>
            <a:xfrm>
              <a:off x="12384410" y="-1132918"/>
              <a:ext cx="336825" cy="72578"/>
            </a:xfrm>
            <a:custGeom>
              <a:rect b="b" l="l" r="r" t="t"/>
              <a:pathLst>
                <a:path extrusionOk="0" h="181" w="840">
                  <a:moveTo>
                    <a:pt x="164" y="0"/>
                  </a:moveTo>
                  <a:cubicBezTo>
                    <a:pt x="111" y="0"/>
                    <a:pt x="53" y="3"/>
                    <a:pt x="0" y="9"/>
                  </a:cubicBezTo>
                  <a:cubicBezTo>
                    <a:pt x="38" y="8"/>
                    <a:pt x="78" y="7"/>
                    <a:pt x="116" y="7"/>
                  </a:cubicBezTo>
                  <a:cubicBezTo>
                    <a:pt x="132" y="7"/>
                    <a:pt x="148" y="7"/>
                    <a:pt x="164" y="8"/>
                  </a:cubicBezTo>
                  <a:cubicBezTo>
                    <a:pt x="397" y="16"/>
                    <a:pt x="636" y="61"/>
                    <a:pt x="840" y="180"/>
                  </a:cubicBezTo>
                  <a:cubicBezTo>
                    <a:pt x="647" y="51"/>
                    <a:pt x="393" y="0"/>
                    <a:pt x="1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
            <p:cNvSpPr/>
            <p:nvPr/>
          </p:nvSpPr>
          <p:spPr>
            <a:xfrm>
              <a:off x="12384410" y="-707473"/>
              <a:ext cx="209714" cy="50524"/>
            </a:xfrm>
            <a:custGeom>
              <a:rect b="b" l="l" r="r" t="t"/>
              <a:pathLst>
                <a:path extrusionOk="0" h="126" w="523">
                  <a:moveTo>
                    <a:pt x="165" y="0"/>
                  </a:moveTo>
                  <a:cubicBezTo>
                    <a:pt x="109" y="0"/>
                    <a:pt x="54" y="10"/>
                    <a:pt x="0" y="31"/>
                  </a:cubicBezTo>
                  <a:cubicBezTo>
                    <a:pt x="23" y="26"/>
                    <a:pt x="45" y="19"/>
                    <a:pt x="68" y="16"/>
                  </a:cubicBezTo>
                  <a:cubicBezTo>
                    <a:pt x="96" y="12"/>
                    <a:pt x="124" y="9"/>
                    <a:pt x="152" y="9"/>
                  </a:cubicBezTo>
                  <a:cubicBezTo>
                    <a:pt x="282" y="9"/>
                    <a:pt x="412" y="57"/>
                    <a:pt x="523" y="126"/>
                  </a:cubicBezTo>
                  <a:cubicBezTo>
                    <a:pt x="421" y="50"/>
                    <a:pt x="293"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
            <p:cNvSpPr/>
            <p:nvPr/>
          </p:nvSpPr>
          <p:spPr>
            <a:xfrm>
              <a:off x="12374787" y="-833382"/>
              <a:ext cx="258634" cy="57341"/>
            </a:xfrm>
            <a:custGeom>
              <a:rect b="b" l="l" r="r" t="t"/>
              <a:pathLst>
                <a:path extrusionOk="0" h="143" w="645">
                  <a:moveTo>
                    <a:pt x="198" y="1"/>
                  </a:moveTo>
                  <a:cubicBezTo>
                    <a:pt x="130" y="1"/>
                    <a:pt x="63" y="7"/>
                    <a:pt x="0" y="19"/>
                  </a:cubicBezTo>
                  <a:lnTo>
                    <a:pt x="84" y="12"/>
                  </a:lnTo>
                  <a:cubicBezTo>
                    <a:pt x="110" y="11"/>
                    <a:pt x="136" y="10"/>
                    <a:pt x="162" y="10"/>
                  </a:cubicBezTo>
                  <a:cubicBezTo>
                    <a:pt x="331" y="10"/>
                    <a:pt x="506" y="41"/>
                    <a:pt x="645" y="143"/>
                  </a:cubicBezTo>
                  <a:cubicBezTo>
                    <a:pt x="523" y="39"/>
                    <a:pt x="359" y="1"/>
                    <a:pt x="19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
            <p:cNvSpPr/>
            <p:nvPr/>
          </p:nvSpPr>
          <p:spPr>
            <a:xfrm>
              <a:off x="12405261" y="-952474"/>
              <a:ext cx="258233" cy="56940"/>
            </a:xfrm>
            <a:custGeom>
              <a:rect b="b" l="l" r="r" t="t"/>
              <a:pathLst>
                <a:path extrusionOk="0" h="142" w="644">
                  <a:moveTo>
                    <a:pt x="199" y="0"/>
                  </a:moveTo>
                  <a:cubicBezTo>
                    <a:pt x="131" y="0"/>
                    <a:pt x="64" y="7"/>
                    <a:pt x="0" y="19"/>
                  </a:cubicBezTo>
                  <a:lnTo>
                    <a:pt x="84" y="11"/>
                  </a:lnTo>
                  <a:cubicBezTo>
                    <a:pt x="108" y="10"/>
                    <a:pt x="131" y="10"/>
                    <a:pt x="155" y="10"/>
                  </a:cubicBezTo>
                  <a:cubicBezTo>
                    <a:pt x="326" y="10"/>
                    <a:pt x="504" y="39"/>
                    <a:pt x="643" y="142"/>
                  </a:cubicBezTo>
                  <a:cubicBezTo>
                    <a:pt x="523" y="38"/>
                    <a:pt x="360" y="0"/>
                    <a:pt x="1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
            <p:cNvSpPr/>
            <p:nvPr/>
          </p:nvSpPr>
          <p:spPr>
            <a:xfrm>
              <a:off x="10963328" y="-182584"/>
              <a:ext cx="244198" cy="614309"/>
            </a:xfrm>
            <a:custGeom>
              <a:rect b="b" l="l" r="r" t="t"/>
              <a:pathLst>
                <a:path extrusionOk="0" h="1532" w="609">
                  <a:moveTo>
                    <a:pt x="6" y="0"/>
                  </a:moveTo>
                  <a:cubicBezTo>
                    <a:pt x="4" y="6"/>
                    <a:pt x="2" y="12"/>
                    <a:pt x="1" y="18"/>
                  </a:cubicBezTo>
                  <a:cubicBezTo>
                    <a:pt x="257" y="446"/>
                    <a:pt x="432" y="1038"/>
                    <a:pt x="477" y="1532"/>
                  </a:cubicBezTo>
                  <a:cubicBezTo>
                    <a:pt x="591" y="1266"/>
                    <a:pt x="608" y="959"/>
                    <a:pt x="524" y="681"/>
                  </a:cubicBezTo>
                  <a:cubicBezTo>
                    <a:pt x="439" y="402"/>
                    <a:pt x="251" y="157"/>
                    <a:pt x="6" y="0"/>
                  </a:cubicBezTo>
                  <a:close/>
                </a:path>
              </a:pathLst>
            </a:custGeom>
            <a:solidFill>
              <a:srgbClr val="4973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
            <p:cNvSpPr/>
            <p:nvPr/>
          </p:nvSpPr>
          <p:spPr>
            <a:xfrm>
              <a:off x="11150186" y="218000"/>
              <a:ext cx="201293" cy="231769"/>
            </a:xfrm>
            <a:custGeom>
              <a:rect b="b" l="l" r="r" t="t"/>
              <a:pathLst>
                <a:path extrusionOk="0" h="578" w="502">
                  <a:moveTo>
                    <a:pt x="382" y="0"/>
                  </a:moveTo>
                  <a:cubicBezTo>
                    <a:pt x="380" y="0"/>
                    <a:pt x="377" y="0"/>
                    <a:pt x="375" y="0"/>
                  </a:cubicBezTo>
                  <a:cubicBezTo>
                    <a:pt x="320" y="2"/>
                    <a:pt x="272" y="33"/>
                    <a:pt x="230" y="67"/>
                  </a:cubicBezTo>
                  <a:cubicBezTo>
                    <a:pt x="84" y="187"/>
                    <a:pt x="0" y="377"/>
                    <a:pt x="11" y="567"/>
                  </a:cubicBezTo>
                  <a:cubicBezTo>
                    <a:pt x="30" y="571"/>
                    <a:pt x="48" y="574"/>
                    <a:pt x="67" y="577"/>
                  </a:cubicBezTo>
                  <a:cubicBezTo>
                    <a:pt x="138" y="363"/>
                    <a:pt x="299" y="181"/>
                    <a:pt x="501" y="82"/>
                  </a:cubicBezTo>
                  <a:cubicBezTo>
                    <a:pt x="489" y="31"/>
                    <a:pt x="435" y="0"/>
                    <a:pt x="38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
            <p:cNvSpPr/>
            <p:nvPr/>
          </p:nvSpPr>
          <p:spPr>
            <a:xfrm>
              <a:off x="11435685" y="453378"/>
              <a:ext cx="176031" cy="186458"/>
            </a:xfrm>
            <a:custGeom>
              <a:rect b="b" l="l" r="r" t="t"/>
              <a:pathLst>
                <a:path extrusionOk="0" h="465" w="439">
                  <a:moveTo>
                    <a:pt x="169" y="0"/>
                  </a:moveTo>
                  <a:cubicBezTo>
                    <a:pt x="147" y="0"/>
                    <a:pt x="126" y="5"/>
                    <a:pt x="106" y="15"/>
                  </a:cubicBezTo>
                  <a:cubicBezTo>
                    <a:pt x="20" y="61"/>
                    <a:pt x="1" y="194"/>
                    <a:pt x="64" y="314"/>
                  </a:cubicBezTo>
                  <a:cubicBezTo>
                    <a:pt x="113" y="407"/>
                    <a:pt x="196" y="464"/>
                    <a:pt x="271" y="464"/>
                  </a:cubicBezTo>
                  <a:cubicBezTo>
                    <a:pt x="293" y="464"/>
                    <a:pt x="314" y="459"/>
                    <a:pt x="333" y="449"/>
                  </a:cubicBezTo>
                  <a:cubicBezTo>
                    <a:pt x="420" y="404"/>
                    <a:pt x="439" y="270"/>
                    <a:pt x="376" y="150"/>
                  </a:cubicBezTo>
                  <a:cubicBezTo>
                    <a:pt x="328" y="57"/>
                    <a:pt x="244" y="0"/>
                    <a:pt x="169" y="0"/>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
            <p:cNvSpPr/>
            <p:nvPr/>
          </p:nvSpPr>
          <p:spPr>
            <a:xfrm>
              <a:off x="11300955" y="-1209506"/>
              <a:ext cx="129918" cy="132325"/>
            </a:xfrm>
            <a:custGeom>
              <a:rect b="b" l="l" r="r" t="t"/>
              <a:pathLst>
                <a:path extrusionOk="0" h="330" w="324">
                  <a:moveTo>
                    <a:pt x="30" y="0"/>
                  </a:moveTo>
                  <a:cubicBezTo>
                    <a:pt x="17" y="0"/>
                    <a:pt x="5" y="5"/>
                    <a:pt x="1" y="17"/>
                  </a:cubicBezTo>
                  <a:cubicBezTo>
                    <a:pt x="4" y="33"/>
                    <a:pt x="9" y="49"/>
                    <a:pt x="14" y="65"/>
                  </a:cubicBezTo>
                  <a:cubicBezTo>
                    <a:pt x="130" y="110"/>
                    <a:pt x="225" y="209"/>
                    <a:pt x="266" y="329"/>
                  </a:cubicBezTo>
                  <a:cubicBezTo>
                    <a:pt x="277" y="324"/>
                    <a:pt x="291" y="321"/>
                    <a:pt x="304" y="321"/>
                  </a:cubicBezTo>
                  <a:cubicBezTo>
                    <a:pt x="310" y="321"/>
                    <a:pt x="317" y="321"/>
                    <a:pt x="323" y="323"/>
                  </a:cubicBezTo>
                  <a:cubicBezTo>
                    <a:pt x="286" y="188"/>
                    <a:pt x="191" y="72"/>
                    <a:pt x="67" y="10"/>
                  </a:cubicBezTo>
                  <a:cubicBezTo>
                    <a:pt x="57" y="4"/>
                    <a:pt x="43" y="0"/>
                    <a:pt x="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
            <p:cNvSpPr/>
            <p:nvPr/>
          </p:nvSpPr>
          <p:spPr>
            <a:xfrm>
              <a:off x="11046331" y="-1261634"/>
              <a:ext cx="634755" cy="230967"/>
            </a:xfrm>
            <a:custGeom>
              <a:rect b="b" l="l" r="r" t="t"/>
              <a:pathLst>
                <a:path extrusionOk="0" h="576" w="1583">
                  <a:moveTo>
                    <a:pt x="197" y="0"/>
                  </a:moveTo>
                  <a:cubicBezTo>
                    <a:pt x="116" y="0"/>
                    <a:pt x="13" y="22"/>
                    <a:pt x="0" y="102"/>
                  </a:cubicBezTo>
                  <a:cubicBezTo>
                    <a:pt x="101" y="82"/>
                    <a:pt x="203" y="74"/>
                    <a:pt x="307" y="71"/>
                  </a:cubicBezTo>
                  <a:cubicBezTo>
                    <a:pt x="313" y="71"/>
                    <a:pt x="318" y="70"/>
                    <a:pt x="324" y="70"/>
                  </a:cubicBezTo>
                  <a:cubicBezTo>
                    <a:pt x="382" y="70"/>
                    <a:pt x="441" y="76"/>
                    <a:pt x="492" y="101"/>
                  </a:cubicBezTo>
                  <a:cubicBezTo>
                    <a:pt x="572" y="140"/>
                    <a:pt x="623" y="223"/>
                    <a:pt x="646" y="311"/>
                  </a:cubicBezTo>
                  <a:cubicBezTo>
                    <a:pt x="669" y="396"/>
                    <a:pt x="665" y="486"/>
                    <a:pt x="662" y="576"/>
                  </a:cubicBezTo>
                  <a:cubicBezTo>
                    <a:pt x="680" y="571"/>
                    <a:pt x="698" y="568"/>
                    <a:pt x="717" y="568"/>
                  </a:cubicBezTo>
                  <a:cubicBezTo>
                    <a:pt x="722" y="568"/>
                    <a:pt x="727" y="568"/>
                    <a:pt x="732" y="569"/>
                  </a:cubicBezTo>
                  <a:cubicBezTo>
                    <a:pt x="758" y="429"/>
                    <a:pt x="733" y="280"/>
                    <a:pt x="663" y="156"/>
                  </a:cubicBezTo>
                  <a:cubicBezTo>
                    <a:pt x="665" y="156"/>
                    <a:pt x="667" y="156"/>
                    <a:pt x="669" y="156"/>
                  </a:cubicBezTo>
                  <a:cubicBezTo>
                    <a:pt x="918" y="156"/>
                    <a:pt x="1168" y="221"/>
                    <a:pt x="1387" y="344"/>
                  </a:cubicBezTo>
                  <a:cubicBezTo>
                    <a:pt x="1431" y="369"/>
                    <a:pt x="1482" y="396"/>
                    <a:pt x="1530" y="396"/>
                  </a:cubicBezTo>
                  <a:cubicBezTo>
                    <a:pt x="1548" y="396"/>
                    <a:pt x="1566" y="392"/>
                    <a:pt x="1582" y="382"/>
                  </a:cubicBezTo>
                  <a:cubicBezTo>
                    <a:pt x="1168" y="134"/>
                    <a:pt x="682" y="0"/>
                    <a:pt x="1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
            <p:cNvSpPr/>
            <p:nvPr/>
          </p:nvSpPr>
          <p:spPr>
            <a:xfrm>
              <a:off x="10860275" y="-1221134"/>
              <a:ext cx="269460" cy="393366"/>
            </a:xfrm>
            <a:custGeom>
              <a:rect b="b" l="l" r="r" t="t"/>
              <a:pathLst>
                <a:path extrusionOk="0" h="981" w="672">
                  <a:moveTo>
                    <a:pt x="504" y="0"/>
                  </a:moveTo>
                  <a:cubicBezTo>
                    <a:pt x="496" y="0"/>
                    <a:pt x="488" y="2"/>
                    <a:pt x="481" y="5"/>
                  </a:cubicBezTo>
                  <a:cubicBezTo>
                    <a:pt x="477" y="249"/>
                    <a:pt x="339" y="469"/>
                    <a:pt x="205" y="673"/>
                  </a:cubicBezTo>
                  <a:cubicBezTo>
                    <a:pt x="145" y="763"/>
                    <a:pt x="84" y="857"/>
                    <a:pt x="1" y="927"/>
                  </a:cubicBezTo>
                  <a:cubicBezTo>
                    <a:pt x="23" y="945"/>
                    <a:pt x="45" y="962"/>
                    <a:pt x="68" y="980"/>
                  </a:cubicBezTo>
                  <a:cubicBezTo>
                    <a:pt x="289" y="726"/>
                    <a:pt x="449" y="418"/>
                    <a:pt x="534" y="92"/>
                  </a:cubicBezTo>
                  <a:cubicBezTo>
                    <a:pt x="595" y="231"/>
                    <a:pt x="612" y="387"/>
                    <a:pt x="585" y="534"/>
                  </a:cubicBezTo>
                  <a:cubicBezTo>
                    <a:pt x="614" y="533"/>
                    <a:pt x="643" y="531"/>
                    <a:pt x="671" y="529"/>
                  </a:cubicBezTo>
                  <a:cubicBezTo>
                    <a:pt x="645" y="392"/>
                    <a:pt x="618" y="254"/>
                    <a:pt x="591" y="117"/>
                  </a:cubicBezTo>
                  <a:cubicBezTo>
                    <a:pt x="586" y="86"/>
                    <a:pt x="580" y="55"/>
                    <a:pt x="561" y="32"/>
                  </a:cubicBezTo>
                  <a:cubicBezTo>
                    <a:pt x="548" y="13"/>
                    <a:pt x="525" y="0"/>
                    <a:pt x="5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
            <p:cNvSpPr/>
            <p:nvPr/>
          </p:nvSpPr>
          <p:spPr>
            <a:xfrm>
              <a:off x="11325014" y="-759601"/>
              <a:ext cx="281490" cy="281491"/>
            </a:xfrm>
            <a:custGeom>
              <a:rect b="b" l="l" r="r" t="t"/>
              <a:pathLst>
                <a:path extrusionOk="0" h="702" w="702">
                  <a:moveTo>
                    <a:pt x="360" y="0"/>
                  </a:moveTo>
                  <a:cubicBezTo>
                    <a:pt x="290" y="0"/>
                    <a:pt x="220" y="21"/>
                    <a:pt x="164" y="62"/>
                  </a:cubicBezTo>
                  <a:cubicBezTo>
                    <a:pt x="57" y="139"/>
                    <a:pt x="1" y="276"/>
                    <a:pt x="21" y="404"/>
                  </a:cubicBezTo>
                  <a:cubicBezTo>
                    <a:pt x="37" y="513"/>
                    <a:pt x="104" y="613"/>
                    <a:pt x="197" y="669"/>
                  </a:cubicBezTo>
                  <a:cubicBezTo>
                    <a:pt x="223" y="685"/>
                    <a:pt x="254" y="698"/>
                    <a:pt x="285" y="701"/>
                  </a:cubicBezTo>
                  <a:cubicBezTo>
                    <a:pt x="290" y="701"/>
                    <a:pt x="294" y="702"/>
                    <a:pt x="299" y="702"/>
                  </a:cubicBezTo>
                  <a:cubicBezTo>
                    <a:pt x="331" y="702"/>
                    <a:pt x="362" y="692"/>
                    <a:pt x="392" y="681"/>
                  </a:cubicBezTo>
                  <a:cubicBezTo>
                    <a:pt x="492" y="640"/>
                    <a:pt x="578" y="565"/>
                    <a:pt x="632" y="472"/>
                  </a:cubicBezTo>
                  <a:cubicBezTo>
                    <a:pt x="647" y="444"/>
                    <a:pt x="660" y="414"/>
                    <a:pt x="668" y="382"/>
                  </a:cubicBezTo>
                  <a:cubicBezTo>
                    <a:pt x="701" y="257"/>
                    <a:pt x="641" y="114"/>
                    <a:pt x="531" y="46"/>
                  </a:cubicBezTo>
                  <a:cubicBezTo>
                    <a:pt x="480" y="16"/>
                    <a:pt x="420" y="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
            <p:cNvSpPr/>
            <p:nvPr/>
          </p:nvSpPr>
          <p:spPr>
            <a:xfrm>
              <a:off x="10966937" y="-832580"/>
              <a:ext cx="280688" cy="281491"/>
            </a:xfrm>
            <a:custGeom>
              <a:rect b="b" l="l" r="r" t="t"/>
              <a:pathLst>
                <a:path extrusionOk="0" h="702" w="700">
                  <a:moveTo>
                    <a:pt x="359" y="0"/>
                  </a:moveTo>
                  <a:cubicBezTo>
                    <a:pt x="289" y="0"/>
                    <a:pt x="218" y="21"/>
                    <a:pt x="162" y="63"/>
                  </a:cubicBezTo>
                  <a:cubicBezTo>
                    <a:pt x="56" y="139"/>
                    <a:pt x="0" y="278"/>
                    <a:pt x="19" y="405"/>
                  </a:cubicBezTo>
                  <a:cubicBezTo>
                    <a:pt x="35" y="512"/>
                    <a:pt x="102" y="612"/>
                    <a:pt x="195" y="669"/>
                  </a:cubicBezTo>
                  <a:cubicBezTo>
                    <a:pt x="221" y="685"/>
                    <a:pt x="252" y="698"/>
                    <a:pt x="283" y="701"/>
                  </a:cubicBezTo>
                  <a:cubicBezTo>
                    <a:pt x="289" y="702"/>
                    <a:pt x="294" y="702"/>
                    <a:pt x="300" y="702"/>
                  </a:cubicBezTo>
                  <a:cubicBezTo>
                    <a:pt x="331" y="702"/>
                    <a:pt x="361" y="693"/>
                    <a:pt x="390" y="681"/>
                  </a:cubicBezTo>
                  <a:cubicBezTo>
                    <a:pt x="490" y="641"/>
                    <a:pt x="576" y="565"/>
                    <a:pt x="630" y="472"/>
                  </a:cubicBezTo>
                  <a:cubicBezTo>
                    <a:pt x="645" y="444"/>
                    <a:pt x="658" y="414"/>
                    <a:pt x="667" y="382"/>
                  </a:cubicBezTo>
                  <a:cubicBezTo>
                    <a:pt x="699" y="258"/>
                    <a:pt x="639" y="113"/>
                    <a:pt x="529" y="47"/>
                  </a:cubicBezTo>
                  <a:cubicBezTo>
                    <a:pt x="478" y="16"/>
                    <a:pt x="418" y="0"/>
                    <a:pt x="3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
            <p:cNvSpPr/>
            <p:nvPr/>
          </p:nvSpPr>
          <p:spPr>
            <a:xfrm>
              <a:off x="11118508" y="-608831"/>
              <a:ext cx="280688" cy="281491"/>
            </a:xfrm>
            <a:custGeom>
              <a:rect b="b" l="l" r="r" t="t"/>
              <a:pathLst>
                <a:path extrusionOk="0" h="702" w="700">
                  <a:moveTo>
                    <a:pt x="358" y="0"/>
                  </a:moveTo>
                  <a:cubicBezTo>
                    <a:pt x="288" y="0"/>
                    <a:pt x="218" y="21"/>
                    <a:pt x="162" y="63"/>
                  </a:cubicBezTo>
                  <a:cubicBezTo>
                    <a:pt x="56" y="139"/>
                    <a:pt x="0" y="276"/>
                    <a:pt x="19" y="405"/>
                  </a:cubicBezTo>
                  <a:cubicBezTo>
                    <a:pt x="35" y="512"/>
                    <a:pt x="101" y="612"/>
                    <a:pt x="195" y="669"/>
                  </a:cubicBezTo>
                  <a:cubicBezTo>
                    <a:pt x="221" y="685"/>
                    <a:pt x="252" y="698"/>
                    <a:pt x="283" y="701"/>
                  </a:cubicBezTo>
                  <a:cubicBezTo>
                    <a:pt x="289" y="702"/>
                    <a:pt x="294" y="702"/>
                    <a:pt x="300" y="702"/>
                  </a:cubicBezTo>
                  <a:cubicBezTo>
                    <a:pt x="331" y="702"/>
                    <a:pt x="361" y="693"/>
                    <a:pt x="390" y="681"/>
                  </a:cubicBezTo>
                  <a:cubicBezTo>
                    <a:pt x="490" y="641"/>
                    <a:pt x="575" y="565"/>
                    <a:pt x="630" y="472"/>
                  </a:cubicBezTo>
                  <a:cubicBezTo>
                    <a:pt x="645" y="444"/>
                    <a:pt x="658" y="415"/>
                    <a:pt x="666" y="382"/>
                  </a:cubicBezTo>
                  <a:cubicBezTo>
                    <a:pt x="699" y="258"/>
                    <a:pt x="638" y="113"/>
                    <a:pt x="528" y="47"/>
                  </a:cubicBezTo>
                  <a:cubicBezTo>
                    <a:pt x="477" y="16"/>
                    <a:pt x="417" y="0"/>
                    <a:pt x="3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
            <p:cNvSpPr/>
            <p:nvPr/>
          </p:nvSpPr>
          <p:spPr>
            <a:xfrm>
              <a:off x="11380751" y="-501367"/>
              <a:ext cx="280688" cy="281892"/>
            </a:xfrm>
            <a:custGeom>
              <a:rect b="b" l="l" r="r" t="t"/>
              <a:pathLst>
                <a:path extrusionOk="0" h="703" w="700">
                  <a:moveTo>
                    <a:pt x="359" y="1"/>
                  </a:moveTo>
                  <a:cubicBezTo>
                    <a:pt x="289" y="1"/>
                    <a:pt x="219" y="22"/>
                    <a:pt x="163" y="63"/>
                  </a:cubicBezTo>
                  <a:cubicBezTo>
                    <a:pt x="57" y="139"/>
                    <a:pt x="1" y="278"/>
                    <a:pt x="20" y="406"/>
                  </a:cubicBezTo>
                  <a:cubicBezTo>
                    <a:pt x="36" y="513"/>
                    <a:pt x="103" y="613"/>
                    <a:pt x="197" y="670"/>
                  </a:cubicBezTo>
                  <a:cubicBezTo>
                    <a:pt x="223" y="686"/>
                    <a:pt x="253" y="699"/>
                    <a:pt x="284" y="701"/>
                  </a:cubicBezTo>
                  <a:cubicBezTo>
                    <a:pt x="290" y="702"/>
                    <a:pt x="295" y="702"/>
                    <a:pt x="301" y="702"/>
                  </a:cubicBezTo>
                  <a:cubicBezTo>
                    <a:pt x="332" y="702"/>
                    <a:pt x="362" y="693"/>
                    <a:pt x="392" y="681"/>
                  </a:cubicBezTo>
                  <a:cubicBezTo>
                    <a:pt x="492" y="641"/>
                    <a:pt x="577" y="566"/>
                    <a:pt x="630" y="473"/>
                  </a:cubicBezTo>
                  <a:cubicBezTo>
                    <a:pt x="646" y="445"/>
                    <a:pt x="660" y="415"/>
                    <a:pt x="667" y="383"/>
                  </a:cubicBezTo>
                  <a:cubicBezTo>
                    <a:pt x="700" y="258"/>
                    <a:pt x="640" y="114"/>
                    <a:pt x="529" y="48"/>
                  </a:cubicBezTo>
                  <a:cubicBezTo>
                    <a:pt x="479" y="16"/>
                    <a:pt x="419" y="1"/>
                    <a:pt x="3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
            <p:cNvSpPr/>
            <p:nvPr/>
          </p:nvSpPr>
          <p:spPr>
            <a:xfrm>
              <a:off x="11663043" y="-556302"/>
              <a:ext cx="267856" cy="285902"/>
            </a:xfrm>
            <a:custGeom>
              <a:rect b="b" l="l" r="r" t="t"/>
              <a:pathLst>
                <a:path extrusionOk="0" h="713" w="668">
                  <a:moveTo>
                    <a:pt x="360" y="1"/>
                  </a:moveTo>
                  <a:cubicBezTo>
                    <a:pt x="255" y="1"/>
                    <a:pt x="149" y="52"/>
                    <a:pt x="88" y="138"/>
                  </a:cubicBezTo>
                  <a:cubicBezTo>
                    <a:pt x="10" y="247"/>
                    <a:pt x="0" y="394"/>
                    <a:pt x="58" y="510"/>
                  </a:cubicBezTo>
                  <a:cubicBezTo>
                    <a:pt x="107" y="607"/>
                    <a:pt x="201" y="682"/>
                    <a:pt x="309" y="706"/>
                  </a:cubicBezTo>
                  <a:cubicBezTo>
                    <a:pt x="326" y="710"/>
                    <a:pt x="346" y="713"/>
                    <a:pt x="364" y="713"/>
                  </a:cubicBezTo>
                  <a:cubicBezTo>
                    <a:pt x="377" y="713"/>
                    <a:pt x="390" y="711"/>
                    <a:pt x="401" y="708"/>
                  </a:cubicBezTo>
                  <a:cubicBezTo>
                    <a:pt x="437" y="700"/>
                    <a:pt x="469" y="679"/>
                    <a:pt x="496" y="655"/>
                  </a:cubicBezTo>
                  <a:cubicBezTo>
                    <a:pt x="579" y="586"/>
                    <a:pt x="637" y="489"/>
                    <a:pt x="658" y="381"/>
                  </a:cubicBezTo>
                  <a:cubicBezTo>
                    <a:pt x="665" y="350"/>
                    <a:pt x="668" y="317"/>
                    <a:pt x="667" y="286"/>
                  </a:cubicBezTo>
                  <a:cubicBezTo>
                    <a:pt x="658" y="156"/>
                    <a:pt x="556" y="39"/>
                    <a:pt x="431" y="9"/>
                  </a:cubicBezTo>
                  <a:cubicBezTo>
                    <a:pt x="408" y="3"/>
                    <a:pt x="384" y="1"/>
                    <a:pt x="3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
            <p:cNvSpPr/>
            <p:nvPr/>
          </p:nvSpPr>
          <p:spPr>
            <a:xfrm>
              <a:off x="11616930" y="-261578"/>
              <a:ext cx="267455" cy="285501"/>
            </a:xfrm>
            <a:custGeom>
              <a:rect b="b" l="l" r="r" t="t"/>
              <a:pathLst>
                <a:path extrusionOk="0" h="712" w="667">
                  <a:moveTo>
                    <a:pt x="358" y="0"/>
                  </a:moveTo>
                  <a:cubicBezTo>
                    <a:pt x="253" y="0"/>
                    <a:pt x="148" y="52"/>
                    <a:pt x="87" y="138"/>
                  </a:cubicBezTo>
                  <a:cubicBezTo>
                    <a:pt x="10" y="244"/>
                    <a:pt x="0" y="393"/>
                    <a:pt x="57" y="509"/>
                  </a:cubicBezTo>
                  <a:cubicBezTo>
                    <a:pt x="106" y="607"/>
                    <a:pt x="200" y="681"/>
                    <a:pt x="307" y="705"/>
                  </a:cubicBezTo>
                  <a:cubicBezTo>
                    <a:pt x="325" y="709"/>
                    <a:pt x="344" y="712"/>
                    <a:pt x="363" y="712"/>
                  </a:cubicBezTo>
                  <a:cubicBezTo>
                    <a:pt x="376" y="712"/>
                    <a:pt x="388" y="711"/>
                    <a:pt x="401" y="708"/>
                  </a:cubicBezTo>
                  <a:cubicBezTo>
                    <a:pt x="436" y="699"/>
                    <a:pt x="468" y="678"/>
                    <a:pt x="495" y="655"/>
                  </a:cubicBezTo>
                  <a:cubicBezTo>
                    <a:pt x="578" y="586"/>
                    <a:pt x="636" y="488"/>
                    <a:pt x="657" y="381"/>
                  </a:cubicBezTo>
                  <a:cubicBezTo>
                    <a:pt x="664" y="350"/>
                    <a:pt x="667" y="317"/>
                    <a:pt x="666" y="286"/>
                  </a:cubicBezTo>
                  <a:cubicBezTo>
                    <a:pt x="657" y="156"/>
                    <a:pt x="555" y="39"/>
                    <a:pt x="430" y="9"/>
                  </a:cubicBezTo>
                  <a:cubicBezTo>
                    <a:pt x="406" y="3"/>
                    <a:pt x="382" y="0"/>
                    <a:pt x="358" y="0"/>
                  </a:cubicBezTo>
                  <a:close/>
                </a:path>
              </a:pathLst>
            </a:custGeom>
            <a:solidFill>
              <a:srgbClr val="4426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
            <p:cNvSpPr/>
            <p:nvPr/>
          </p:nvSpPr>
          <p:spPr>
            <a:xfrm>
              <a:off x="11269278" y="-278018"/>
              <a:ext cx="267856" cy="285902"/>
            </a:xfrm>
            <a:custGeom>
              <a:rect b="b" l="l" r="r" t="t"/>
              <a:pathLst>
                <a:path extrusionOk="0" h="713" w="668">
                  <a:moveTo>
                    <a:pt x="359" y="0"/>
                  </a:moveTo>
                  <a:cubicBezTo>
                    <a:pt x="254" y="0"/>
                    <a:pt x="150" y="52"/>
                    <a:pt x="87" y="138"/>
                  </a:cubicBezTo>
                  <a:cubicBezTo>
                    <a:pt x="11" y="244"/>
                    <a:pt x="1" y="393"/>
                    <a:pt x="59" y="509"/>
                  </a:cubicBezTo>
                  <a:cubicBezTo>
                    <a:pt x="107" y="607"/>
                    <a:pt x="202" y="681"/>
                    <a:pt x="308" y="706"/>
                  </a:cubicBezTo>
                  <a:cubicBezTo>
                    <a:pt x="327" y="709"/>
                    <a:pt x="346" y="712"/>
                    <a:pt x="365" y="712"/>
                  </a:cubicBezTo>
                  <a:cubicBezTo>
                    <a:pt x="377" y="712"/>
                    <a:pt x="390" y="711"/>
                    <a:pt x="402" y="708"/>
                  </a:cubicBezTo>
                  <a:cubicBezTo>
                    <a:pt x="438" y="700"/>
                    <a:pt x="469" y="679"/>
                    <a:pt x="497" y="655"/>
                  </a:cubicBezTo>
                  <a:cubicBezTo>
                    <a:pt x="580" y="586"/>
                    <a:pt x="638" y="488"/>
                    <a:pt x="659" y="381"/>
                  </a:cubicBezTo>
                  <a:cubicBezTo>
                    <a:pt x="665" y="350"/>
                    <a:pt x="667" y="317"/>
                    <a:pt x="666" y="285"/>
                  </a:cubicBezTo>
                  <a:cubicBezTo>
                    <a:pt x="659" y="156"/>
                    <a:pt x="556" y="39"/>
                    <a:pt x="431" y="9"/>
                  </a:cubicBezTo>
                  <a:cubicBezTo>
                    <a:pt x="407" y="3"/>
                    <a:pt x="383" y="0"/>
                    <a:pt x="3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
            <p:cNvSpPr/>
            <p:nvPr/>
          </p:nvSpPr>
          <p:spPr>
            <a:xfrm>
              <a:off x="11692314" y="-91159"/>
              <a:ext cx="268257" cy="285501"/>
            </a:xfrm>
            <a:custGeom>
              <a:rect b="b" l="l" r="r" t="t"/>
              <a:pathLst>
                <a:path extrusionOk="0" h="712" w="669">
                  <a:moveTo>
                    <a:pt x="359" y="0"/>
                  </a:moveTo>
                  <a:cubicBezTo>
                    <a:pt x="254" y="0"/>
                    <a:pt x="150" y="52"/>
                    <a:pt x="88" y="137"/>
                  </a:cubicBezTo>
                  <a:cubicBezTo>
                    <a:pt x="10" y="246"/>
                    <a:pt x="1" y="393"/>
                    <a:pt x="59" y="509"/>
                  </a:cubicBezTo>
                  <a:cubicBezTo>
                    <a:pt x="107" y="606"/>
                    <a:pt x="202" y="682"/>
                    <a:pt x="309" y="705"/>
                  </a:cubicBezTo>
                  <a:cubicBezTo>
                    <a:pt x="328" y="709"/>
                    <a:pt x="348" y="712"/>
                    <a:pt x="367" y="712"/>
                  </a:cubicBezTo>
                  <a:cubicBezTo>
                    <a:pt x="379" y="712"/>
                    <a:pt x="391" y="711"/>
                    <a:pt x="402" y="708"/>
                  </a:cubicBezTo>
                  <a:cubicBezTo>
                    <a:pt x="438" y="700"/>
                    <a:pt x="469" y="679"/>
                    <a:pt x="497" y="655"/>
                  </a:cubicBezTo>
                  <a:cubicBezTo>
                    <a:pt x="580" y="585"/>
                    <a:pt x="638" y="488"/>
                    <a:pt x="659" y="381"/>
                  </a:cubicBezTo>
                  <a:cubicBezTo>
                    <a:pt x="665" y="349"/>
                    <a:pt x="668" y="316"/>
                    <a:pt x="667" y="285"/>
                  </a:cubicBezTo>
                  <a:cubicBezTo>
                    <a:pt x="659" y="156"/>
                    <a:pt x="557" y="38"/>
                    <a:pt x="431" y="9"/>
                  </a:cubicBezTo>
                  <a:cubicBezTo>
                    <a:pt x="408" y="3"/>
                    <a:pt x="383" y="0"/>
                    <a:pt x="359" y="0"/>
                  </a:cubicBezTo>
                  <a:close/>
                </a:path>
              </a:pathLst>
            </a:custGeom>
            <a:solidFill>
              <a:srgbClr val="4426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
            <p:cNvSpPr/>
            <p:nvPr/>
          </p:nvSpPr>
          <p:spPr>
            <a:xfrm>
              <a:off x="11609712" y="-907163"/>
              <a:ext cx="268257" cy="285902"/>
            </a:xfrm>
            <a:custGeom>
              <a:rect b="b" l="l" r="r" t="t"/>
              <a:pathLst>
                <a:path extrusionOk="0" h="713" w="669">
                  <a:moveTo>
                    <a:pt x="360" y="0"/>
                  </a:moveTo>
                  <a:cubicBezTo>
                    <a:pt x="255" y="0"/>
                    <a:pt x="149" y="53"/>
                    <a:pt x="87" y="138"/>
                  </a:cubicBezTo>
                  <a:cubicBezTo>
                    <a:pt x="11" y="245"/>
                    <a:pt x="1" y="393"/>
                    <a:pt x="58" y="509"/>
                  </a:cubicBezTo>
                  <a:cubicBezTo>
                    <a:pt x="107" y="607"/>
                    <a:pt x="202" y="682"/>
                    <a:pt x="308" y="706"/>
                  </a:cubicBezTo>
                  <a:cubicBezTo>
                    <a:pt x="326" y="710"/>
                    <a:pt x="345" y="713"/>
                    <a:pt x="364" y="713"/>
                  </a:cubicBezTo>
                  <a:cubicBezTo>
                    <a:pt x="377" y="713"/>
                    <a:pt x="389" y="711"/>
                    <a:pt x="402" y="708"/>
                  </a:cubicBezTo>
                  <a:cubicBezTo>
                    <a:pt x="437" y="701"/>
                    <a:pt x="469" y="680"/>
                    <a:pt x="496" y="655"/>
                  </a:cubicBezTo>
                  <a:cubicBezTo>
                    <a:pt x="580" y="586"/>
                    <a:pt x="637" y="488"/>
                    <a:pt x="659" y="382"/>
                  </a:cubicBezTo>
                  <a:cubicBezTo>
                    <a:pt x="665" y="350"/>
                    <a:pt x="668" y="317"/>
                    <a:pt x="666" y="286"/>
                  </a:cubicBezTo>
                  <a:cubicBezTo>
                    <a:pt x="659" y="156"/>
                    <a:pt x="555" y="39"/>
                    <a:pt x="431" y="9"/>
                  </a:cubicBezTo>
                  <a:cubicBezTo>
                    <a:pt x="408" y="3"/>
                    <a:pt x="384" y="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
            <p:cNvSpPr/>
            <p:nvPr/>
          </p:nvSpPr>
          <p:spPr>
            <a:xfrm>
              <a:off x="11426864" y="-1075577"/>
              <a:ext cx="234174" cy="249413"/>
            </a:xfrm>
            <a:custGeom>
              <a:rect b="b" l="l" r="r" t="t"/>
              <a:pathLst>
                <a:path extrusionOk="0" h="622" w="584">
                  <a:moveTo>
                    <a:pt x="315" y="1"/>
                  </a:moveTo>
                  <a:cubicBezTo>
                    <a:pt x="224" y="1"/>
                    <a:pt x="132" y="46"/>
                    <a:pt x="78" y="121"/>
                  </a:cubicBezTo>
                  <a:cubicBezTo>
                    <a:pt x="9" y="212"/>
                    <a:pt x="1" y="343"/>
                    <a:pt x="52" y="444"/>
                  </a:cubicBezTo>
                  <a:cubicBezTo>
                    <a:pt x="94" y="529"/>
                    <a:pt x="178" y="594"/>
                    <a:pt x="271" y="615"/>
                  </a:cubicBezTo>
                  <a:cubicBezTo>
                    <a:pt x="287" y="619"/>
                    <a:pt x="303" y="621"/>
                    <a:pt x="318" y="621"/>
                  </a:cubicBezTo>
                  <a:cubicBezTo>
                    <a:pt x="330" y="621"/>
                    <a:pt x="341" y="620"/>
                    <a:pt x="352" y="617"/>
                  </a:cubicBezTo>
                  <a:cubicBezTo>
                    <a:pt x="384" y="611"/>
                    <a:pt x="410" y="592"/>
                    <a:pt x="435" y="571"/>
                  </a:cubicBezTo>
                  <a:cubicBezTo>
                    <a:pt x="508" y="511"/>
                    <a:pt x="558" y="426"/>
                    <a:pt x="577" y="333"/>
                  </a:cubicBezTo>
                  <a:cubicBezTo>
                    <a:pt x="582" y="306"/>
                    <a:pt x="584" y="278"/>
                    <a:pt x="583" y="249"/>
                  </a:cubicBezTo>
                  <a:cubicBezTo>
                    <a:pt x="574" y="136"/>
                    <a:pt x="487" y="34"/>
                    <a:pt x="378" y="8"/>
                  </a:cubicBezTo>
                  <a:cubicBezTo>
                    <a:pt x="357" y="3"/>
                    <a:pt x="336" y="1"/>
                    <a:pt x="3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
            <p:cNvSpPr/>
            <p:nvPr/>
          </p:nvSpPr>
          <p:spPr>
            <a:xfrm>
              <a:off x="11454532" y="-124441"/>
              <a:ext cx="234174" cy="249012"/>
            </a:xfrm>
            <a:custGeom>
              <a:rect b="b" l="l" r="r" t="t"/>
              <a:pathLst>
                <a:path extrusionOk="0" h="621" w="584">
                  <a:moveTo>
                    <a:pt x="315" y="1"/>
                  </a:moveTo>
                  <a:cubicBezTo>
                    <a:pt x="223" y="1"/>
                    <a:pt x="132" y="46"/>
                    <a:pt x="77" y="120"/>
                  </a:cubicBezTo>
                  <a:cubicBezTo>
                    <a:pt x="10" y="213"/>
                    <a:pt x="0" y="341"/>
                    <a:pt x="52" y="444"/>
                  </a:cubicBezTo>
                  <a:cubicBezTo>
                    <a:pt x="94" y="529"/>
                    <a:pt x="177" y="593"/>
                    <a:pt x="271" y="614"/>
                  </a:cubicBezTo>
                  <a:cubicBezTo>
                    <a:pt x="287" y="618"/>
                    <a:pt x="304" y="621"/>
                    <a:pt x="321" y="621"/>
                  </a:cubicBezTo>
                  <a:cubicBezTo>
                    <a:pt x="331" y="621"/>
                    <a:pt x="342" y="620"/>
                    <a:pt x="352" y="617"/>
                  </a:cubicBezTo>
                  <a:cubicBezTo>
                    <a:pt x="383" y="610"/>
                    <a:pt x="410" y="592"/>
                    <a:pt x="435" y="571"/>
                  </a:cubicBezTo>
                  <a:cubicBezTo>
                    <a:pt x="508" y="510"/>
                    <a:pt x="557" y="425"/>
                    <a:pt x="576" y="333"/>
                  </a:cubicBezTo>
                  <a:cubicBezTo>
                    <a:pt x="581" y="305"/>
                    <a:pt x="583" y="277"/>
                    <a:pt x="582" y="249"/>
                  </a:cubicBezTo>
                  <a:cubicBezTo>
                    <a:pt x="574" y="135"/>
                    <a:pt x="487" y="34"/>
                    <a:pt x="377" y="8"/>
                  </a:cubicBezTo>
                  <a:cubicBezTo>
                    <a:pt x="357" y="3"/>
                    <a:pt x="336" y="1"/>
                    <a:pt x="3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
            <p:cNvSpPr/>
            <p:nvPr/>
          </p:nvSpPr>
          <p:spPr>
            <a:xfrm>
              <a:off x="11491422" y="157050"/>
              <a:ext cx="260238" cy="246606"/>
            </a:xfrm>
            <a:custGeom>
              <a:rect b="b" l="l" r="r" t="t"/>
              <a:pathLst>
                <a:path extrusionOk="0" h="615" w="649">
                  <a:moveTo>
                    <a:pt x="300" y="0"/>
                  </a:moveTo>
                  <a:cubicBezTo>
                    <a:pt x="214" y="0"/>
                    <a:pt x="127" y="33"/>
                    <a:pt x="64" y="92"/>
                  </a:cubicBezTo>
                  <a:cubicBezTo>
                    <a:pt x="43" y="112"/>
                    <a:pt x="24" y="134"/>
                    <a:pt x="13" y="163"/>
                  </a:cubicBezTo>
                  <a:cubicBezTo>
                    <a:pt x="2" y="194"/>
                    <a:pt x="1" y="228"/>
                    <a:pt x="5" y="261"/>
                  </a:cubicBezTo>
                  <a:cubicBezTo>
                    <a:pt x="14" y="360"/>
                    <a:pt x="60" y="453"/>
                    <a:pt x="129" y="524"/>
                  </a:cubicBezTo>
                  <a:cubicBezTo>
                    <a:pt x="150" y="545"/>
                    <a:pt x="172" y="564"/>
                    <a:pt x="199" y="580"/>
                  </a:cubicBezTo>
                  <a:cubicBezTo>
                    <a:pt x="240" y="603"/>
                    <a:pt x="288" y="615"/>
                    <a:pt x="336" y="615"/>
                  </a:cubicBezTo>
                  <a:cubicBezTo>
                    <a:pt x="407" y="615"/>
                    <a:pt x="478" y="590"/>
                    <a:pt x="529" y="542"/>
                  </a:cubicBezTo>
                  <a:cubicBezTo>
                    <a:pt x="618" y="461"/>
                    <a:pt x="648" y="326"/>
                    <a:pt x="607" y="213"/>
                  </a:cubicBezTo>
                  <a:cubicBezTo>
                    <a:pt x="566" y="102"/>
                    <a:pt x="459" y="19"/>
                    <a:pt x="342" y="3"/>
                  </a:cubicBezTo>
                  <a:cubicBezTo>
                    <a:pt x="328" y="1"/>
                    <a:pt x="314" y="0"/>
                    <a:pt x="300" y="0"/>
                  </a:cubicBezTo>
                  <a:close/>
                </a:path>
              </a:pathLst>
            </a:custGeom>
            <a:solidFill>
              <a:srgbClr val="5B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
            <p:cNvSpPr/>
            <p:nvPr/>
          </p:nvSpPr>
          <p:spPr>
            <a:xfrm>
              <a:off x="11773714" y="-239123"/>
              <a:ext cx="286302" cy="259437"/>
            </a:xfrm>
            <a:custGeom>
              <a:rect b="b" l="l" r="r" t="t"/>
              <a:pathLst>
                <a:path extrusionOk="0" h="647" w="714">
                  <a:moveTo>
                    <a:pt x="352" y="1"/>
                  </a:moveTo>
                  <a:cubicBezTo>
                    <a:pt x="348" y="1"/>
                    <a:pt x="345" y="1"/>
                    <a:pt x="341" y="1"/>
                  </a:cubicBezTo>
                  <a:cubicBezTo>
                    <a:pt x="161" y="8"/>
                    <a:pt x="91" y="20"/>
                    <a:pt x="41" y="194"/>
                  </a:cubicBezTo>
                  <a:cubicBezTo>
                    <a:pt x="0" y="340"/>
                    <a:pt x="65" y="510"/>
                    <a:pt x="193" y="591"/>
                  </a:cubicBezTo>
                  <a:cubicBezTo>
                    <a:pt x="250" y="628"/>
                    <a:pt x="317" y="646"/>
                    <a:pt x="385" y="646"/>
                  </a:cubicBezTo>
                  <a:cubicBezTo>
                    <a:pt x="469" y="646"/>
                    <a:pt x="553" y="618"/>
                    <a:pt x="618" y="564"/>
                  </a:cubicBezTo>
                  <a:cubicBezTo>
                    <a:pt x="652" y="536"/>
                    <a:pt x="681" y="500"/>
                    <a:pt x="697" y="459"/>
                  </a:cubicBezTo>
                  <a:cubicBezTo>
                    <a:pt x="713" y="417"/>
                    <a:pt x="714" y="372"/>
                    <a:pt x="709" y="327"/>
                  </a:cubicBezTo>
                  <a:cubicBezTo>
                    <a:pt x="685" y="154"/>
                    <a:pt x="527" y="1"/>
                    <a:pt x="352" y="1"/>
                  </a:cubicBezTo>
                  <a:close/>
                </a:path>
              </a:pathLst>
            </a:custGeom>
            <a:solidFill>
              <a:srgbClr val="5B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
            <p:cNvSpPr/>
            <p:nvPr/>
          </p:nvSpPr>
          <p:spPr>
            <a:xfrm>
              <a:off x="11738026" y="-471694"/>
              <a:ext cx="265851" cy="235378"/>
            </a:xfrm>
            <a:custGeom>
              <a:rect b="b" l="l" r="r" t="t"/>
              <a:pathLst>
                <a:path extrusionOk="0" h="587" w="663">
                  <a:moveTo>
                    <a:pt x="345" y="1"/>
                  </a:moveTo>
                  <a:cubicBezTo>
                    <a:pt x="253" y="1"/>
                    <a:pt x="163" y="41"/>
                    <a:pt x="101" y="109"/>
                  </a:cubicBezTo>
                  <a:cubicBezTo>
                    <a:pt x="33" y="183"/>
                    <a:pt x="1" y="288"/>
                    <a:pt x="14" y="388"/>
                  </a:cubicBezTo>
                  <a:cubicBezTo>
                    <a:pt x="18" y="417"/>
                    <a:pt x="27" y="444"/>
                    <a:pt x="43" y="468"/>
                  </a:cubicBezTo>
                  <a:cubicBezTo>
                    <a:pt x="61" y="496"/>
                    <a:pt x="88" y="516"/>
                    <a:pt x="119" y="533"/>
                  </a:cubicBezTo>
                  <a:cubicBezTo>
                    <a:pt x="185" y="568"/>
                    <a:pt x="259" y="587"/>
                    <a:pt x="333" y="587"/>
                  </a:cubicBezTo>
                  <a:cubicBezTo>
                    <a:pt x="357" y="587"/>
                    <a:pt x="381" y="585"/>
                    <a:pt x="405" y="581"/>
                  </a:cubicBezTo>
                  <a:cubicBezTo>
                    <a:pt x="434" y="576"/>
                    <a:pt x="463" y="568"/>
                    <a:pt x="489" y="556"/>
                  </a:cubicBezTo>
                  <a:cubicBezTo>
                    <a:pt x="598" y="506"/>
                    <a:pt x="663" y="381"/>
                    <a:pt x="647" y="263"/>
                  </a:cubicBezTo>
                  <a:cubicBezTo>
                    <a:pt x="631" y="144"/>
                    <a:pt x="539" y="43"/>
                    <a:pt x="424" y="11"/>
                  </a:cubicBezTo>
                  <a:cubicBezTo>
                    <a:pt x="398" y="4"/>
                    <a:pt x="371" y="1"/>
                    <a:pt x="345" y="1"/>
                  </a:cubicBezTo>
                  <a:close/>
                </a:path>
              </a:pathLst>
            </a:custGeom>
            <a:solidFill>
              <a:srgbClr val="5B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
            <p:cNvSpPr/>
            <p:nvPr/>
          </p:nvSpPr>
          <p:spPr>
            <a:xfrm>
              <a:off x="11728403" y="-782457"/>
              <a:ext cx="277881" cy="275076"/>
            </a:xfrm>
            <a:custGeom>
              <a:rect b="b" l="l" r="r" t="t"/>
              <a:pathLst>
                <a:path extrusionOk="0" h="686" w="693">
                  <a:moveTo>
                    <a:pt x="334" y="0"/>
                  </a:moveTo>
                  <a:cubicBezTo>
                    <a:pt x="272" y="0"/>
                    <a:pt x="210" y="18"/>
                    <a:pt x="158" y="54"/>
                  </a:cubicBezTo>
                  <a:cubicBezTo>
                    <a:pt x="103" y="91"/>
                    <a:pt x="62" y="147"/>
                    <a:pt x="38" y="207"/>
                  </a:cubicBezTo>
                  <a:cubicBezTo>
                    <a:pt x="0" y="303"/>
                    <a:pt x="5" y="416"/>
                    <a:pt x="53" y="506"/>
                  </a:cubicBezTo>
                  <a:cubicBezTo>
                    <a:pt x="101" y="597"/>
                    <a:pt x="192" y="665"/>
                    <a:pt x="294" y="681"/>
                  </a:cubicBezTo>
                  <a:cubicBezTo>
                    <a:pt x="310" y="684"/>
                    <a:pt x="326" y="685"/>
                    <a:pt x="343" y="685"/>
                  </a:cubicBezTo>
                  <a:cubicBezTo>
                    <a:pt x="386" y="685"/>
                    <a:pt x="430" y="676"/>
                    <a:pt x="470" y="659"/>
                  </a:cubicBezTo>
                  <a:cubicBezTo>
                    <a:pt x="612" y="597"/>
                    <a:pt x="692" y="426"/>
                    <a:pt x="660" y="275"/>
                  </a:cubicBezTo>
                  <a:cubicBezTo>
                    <a:pt x="638" y="170"/>
                    <a:pt x="566" y="74"/>
                    <a:pt x="468" y="28"/>
                  </a:cubicBezTo>
                  <a:cubicBezTo>
                    <a:pt x="426" y="10"/>
                    <a:pt x="380" y="0"/>
                    <a:pt x="334" y="0"/>
                  </a:cubicBezTo>
                  <a:close/>
                </a:path>
              </a:pathLst>
            </a:custGeom>
            <a:solidFill>
              <a:srgbClr val="5B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
            <p:cNvSpPr/>
            <p:nvPr/>
          </p:nvSpPr>
          <p:spPr>
            <a:xfrm>
              <a:off x="10714719" y="-869471"/>
              <a:ext cx="302341" cy="273472"/>
            </a:xfrm>
            <a:custGeom>
              <a:rect b="b" l="l" r="r" t="t"/>
              <a:pathLst>
                <a:path extrusionOk="0" h="682" w="754">
                  <a:moveTo>
                    <a:pt x="371" y="0"/>
                  </a:moveTo>
                  <a:cubicBezTo>
                    <a:pt x="340" y="0"/>
                    <a:pt x="304" y="7"/>
                    <a:pt x="253" y="22"/>
                  </a:cubicBezTo>
                  <a:cubicBezTo>
                    <a:pt x="84" y="71"/>
                    <a:pt x="1" y="293"/>
                    <a:pt x="74" y="455"/>
                  </a:cubicBezTo>
                  <a:cubicBezTo>
                    <a:pt x="139" y="598"/>
                    <a:pt x="298" y="682"/>
                    <a:pt x="455" y="682"/>
                  </a:cubicBezTo>
                  <a:cubicBezTo>
                    <a:pt x="476" y="682"/>
                    <a:pt x="496" y="680"/>
                    <a:pt x="516" y="677"/>
                  </a:cubicBezTo>
                  <a:cubicBezTo>
                    <a:pt x="559" y="672"/>
                    <a:pt x="601" y="660"/>
                    <a:pt x="634" y="635"/>
                  </a:cubicBezTo>
                  <a:cubicBezTo>
                    <a:pt x="685" y="599"/>
                    <a:pt x="713" y="539"/>
                    <a:pt x="726" y="478"/>
                  </a:cubicBezTo>
                  <a:cubicBezTo>
                    <a:pt x="753" y="330"/>
                    <a:pt x="689" y="146"/>
                    <a:pt x="555" y="73"/>
                  </a:cubicBezTo>
                  <a:cubicBezTo>
                    <a:pt x="469" y="25"/>
                    <a:pt x="428" y="0"/>
                    <a:pt x="371" y="0"/>
                  </a:cubicBezTo>
                  <a:close/>
                </a:path>
              </a:pathLst>
            </a:custGeom>
            <a:solidFill>
              <a:srgbClr val="5B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
            <p:cNvSpPr/>
            <p:nvPr/>
          </p:nvSpPr>
          <p:spPr>
            <a:xfrm>
              <a:off x="10955308" y="-1014226"/>
              <a:ext cx="332414" cy="309961"/>
            </a:xfrm>
            <a:custGeom>
              <a:rect b="b" l="l" r="r" t="t"/>
              <a:pathLst>
                <a:path extrusionOk="0" h="773" w="829">
                  <a:moveTo>
                    <a:pt x="432" y="0"/>
                  </a:moveTo>
                  <a:cubicBezTo>
                    <a:pt x="385" y="0"/>
                    <a:pt x="337" y="9"/>
                    <a:pt x="292" y="27"/>
                  </a:cubicBezTo>
                  <a:cubicBezTo>
                    <a:pt x="103" y="102"/>
                    <a:pt x="1" y="343"/>
                    <a:pt x="76" y="533"/>
                  </a:cubicBezTo>
                  <a:cubicBezTo>
                    <a:pt x="135" y="677"/>
                    <a:pt x="288" y="773"/>
                    <a:pt x="443" y="773"/>
                  </a:cubicBezTo>
                  <a:cubicBezTo>
                    <a:pt x="468" y="773"/>
                    <a:pt x="492" y="771"/>
                    <a:pt x="517" y="765"/>
                  </a:cubicBezTo>
                  <a:cubicBezTo>
                    <a:pt x="692" y="728"/>
                    <a:pt x="828" y="553"/>
                    <a:pt x="822" y="374"/>
                  </a:cubicBezTo>
                  <a:cubicBezTo>
                    <a:pt x="816" y="195"/>
                    <a:pt x="666" y="28"/>
                    <a:pt x="487" y="4"/>
                  </a:cubicBezTo>
                  <a:cubicBezTo>
                    <a:pt x="469" y="2"/>
                    <a:pt x="451" y="0"/>
                    <a:pt x="432" y="0"/>
                  </a:cubicBezTo>
                  <a:close/>
                </a:path>
              </a:pathLst>
            </a:custGeom>
            <a:solidFill>
              <a:srgbClr val="5B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
            <p:cNvSpPr/>
            <p:nvPr/>
          </p:nvSpPr>
          <p:spPr>
            <a:xfrm>
              <a:off x="11276896" y="-1089210"/>
              <a:ext cx="308757" cy="299937"/>
            </a:xfrm>
            <a:custGeom>
              <a:rect b="b" l="l" r="r" t="t"/>
              <a:pathLst>
                <a:path extrusionOk="0" h="748" w="770">
                  <a:moveTo>
                    <a:pt x="367" y="1"/>
                  </a:moveTo>
                  <a:cubicBezTo>
                    <a:pt x="276" y="1"/>
                    <a:pt x="184" y="37"/>
                    <a:pt x="120" y="102"/>
                  </a:cubicBezTo>
                  <a:cubicBezTo>
                    <a:pt x="68" y="152"/>
                    <a:pt x="36" y="221"/>
                    <a:pt x="22" y="292"/>
                  </a:cubicBezTo>
                  <a:cubicBezTo>
                    <a:pt x="1" y="403"/>
                    <a:pt x="29" y="523"/>
                    <a:pt x="100" y="609"/>
                  </a:cubicBezTo>
                  <a:cubicBezTo>
                    <a:pt x="169" y="693"/>
                    <a:pt x="275" y="747"/>
                    <a:pt x="383" y="747"/>
                  </a:cubicBezTo>
                  <a:cubicBezTo>
                    <a:pt x="387" y="747"/>
                    <a:pt x="391" y="747"/>
                    <a:pt x="395" y="747"/>
                  </a:cubicBezTo>
                  <a:cubicBezTo>
                    <a:pt x="461" y="745"/>
                    <a:pt x="525" y="723"/>
                    <a:pt x="579" y="686"/>
                  </a:cubicBezTo>
                  <a:cubicBezTo>
                    <a:pt x="719" y="589"/>
                    <a:pt x="769" y="389"/>
                    <a:pt x="704" y="234"/>
                  </a:cubicBezTo>
                  <a:cubicBezTo>
                    <a:pt x="658" y="125"/>
                    <a:pt x="561" y="39"/>
                    <a:pt x="446" y="10"/>
                  </a:cubicBezTo>
                  <a:cubicBezTo>
                    <a:pt x="420" y="4"/>
                    <a:pt x="394" y="1"/>
                    <a:pt x="367" y="1"/>
                  </a:cubicBezTo>
                  <a:close/>
                </a:path>
              </a:pathLst>
            </a:custGeom>
            <a:solidFill>
              <a:srgbClr val="5B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
            <p:cNvSpPr/>
            <p:nvPr/>
          </p:nvSpPr>
          <p:spPr>
            <a:xfrm>
              <a:off x="11544352" y="-118827"/>
              <a:ext cx="308356" cy="299536"/>
            </a:xfrm>
            <a:custGeom>
              <a:rect b="b" l="l" r="r" t="t"/>
              <a:pathLst>
                <a:path extrusionOk="0" h="747" w="769">
                  <a:moveTo>
                    <a:pt x="364" y="0"/>
                  </a:moveTo>
                  <a:cubicBezTo>
                    <a:pt x="274" y="0"/>
                    <a:pt x="182" y="35"/>
                    <a:pt x="118" y="100"/>
                  </a:cubicBezTo>
                  <a:cubicBezTo>
                    <a:pt x="68" y="152"/>
                    <a:pt x="34" y="220"/>
                    <a:pt x="21" y="291"/>
                  </a:cubicBezTo>
                  <a:cubicBezTo>
                    <a:pt x="0" y="401"/>
                    <a:pt x="28" y="521"/>
                    <a:pt x="99" y="608"/>
                  </a:cubicBezTo>
                  <a:cubicBezTo>
                    <a:pt x="166" y="693"/>
                    <a:pt x="273" y="747"/>
                    <a:pt x="382" y="747"/>
                  </a:cubicBezTo>
                  <a:cubicBezTo>
                    <a:pt x="386" y="747"/>
                    <a:pt x="390" y="747"/>
                    <a:pt x="394" y="747"/>
                  </a:cubicBezTo>
                  <a:cubicBezTo>
                    <a:pt x="458" y="743"/>
                    <a:pt x="524" y="721"/>
                    <a:pt x="578" y="684"/>
                  </a:cubicBezTo>
                  <a:cubicBezTo>
                    <a:pt x="717" y="589"/>
                    <a:pt x="769" y="389"/>
                    <a:pt x="703" y="233"/>
                  </a:cubicBezTo>
                  <a:cubicBezTo>
                    <a:pt x="657" y="123"/>
                    <a:pt x="559" y="37"/>
                    <a:pt x="445" y="10"/>
                  </a:cubicBezTo>
                  <a:cubicBezTo>
                    <a:pt x="418" y="3"/>
                    <a:pt x="391" y="0"/>
                    <a:pt x="364" y="0"/>
                  </a:cubicBezTo>
                  <a:close/>
                </a:path>
              </a:pathLst>
            </a:custGeom>
            <a:solidFill>
              <a:srgbClr val="5B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
            <p:cNvSpPr/>
            <p:nvPr/>
          </p:nvSpPr>
          <p:spPr>
            <a:xfrm>
              <a:off x="11580841" y="-1166199"/>
              <a:ext cx="335622" cy="315174"/>
            </a:xfrm>
            <a:custGeom>
              <a:rect b="b" l="l" r="r" t="t"/>
              <a:pathLst>
                <a:path extrusionOk="0" h="786" w="837">
                  <a:moveTo>
                    <a:pt x="376" y="0"/>
                  </a:moveTo>
                  <a:cubicBezTo>
                    <a:pt x="295" y="0"/>
                    <a:pt x="214" y="18"/>
                    <a:pt x="149" y="65"/>
                  </a:cubicBezTo>
                  <a:cubicBezTo>
                    <a:pt x="7" y="173"/>
                    <a:pt x="1" y="392"/>
                    <a:pt x="76" y="553"/>
                  </a:cubicBezTo>
                  <a:cubicBezTo>
                    <a:pt x="101" y="606"/>
                    <a:pt x="136" y="658"/>
                    <a:pt x="180" y="699"/>
                  </a:cubicBezTo>
                  <a:cubicBezTo>
                    <a:pt x="245" y="757"/>
                    <a:pt x="330" y="786"/>
                    <a:pt x="417" y="786"/>
                  </a:cubicBezTo>
                  <a:cubicBezTo>
                    <a:pt x="497" y="786"/>
                    <a:pt x="577" y="761"/>
                    <a:pt x="642" y="714"/>
                  </a:cubicBezTo>
                  <a:cubicBezTo>
                    <a:pt x="778" y="616"/>
                    <a:pt x="837" y="431"/>
                    <a:pt x="795" y="268"/>
                  </a:cubicBezTo>
                  <a:cubicBezTo>
                    <a:pt x="782" y="218"/>
                    <a:pt x="761" y="171"/>
                    <a:pt x="727" y="132"/>
                  </a:cubicBezTo>
                  <a:cubicBezTo>
                    <a:pt x="663" y="55"/>
                    <a:pt x="560" y="20"/>
                    <a:pt x="462" y="6"/>
                  </a:cubicBezTo>
                  <a:cubicBezTo>
                    <a:pt x="434" y="2"/>
                    <a:pt x="405" y="0"/>
                    <a:pt x="376" y="0"/>
                  </a:cubicBezTo>
                  <a:close/>
                </a:path>
              </a:pathLst>
            </a:custGeom>
            <a:solidFill>
              <a:srgbClr val="5B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
            <p:cNvSpPr/>
            <p:nvPr/>
          </p:nvSpPr>
          <p:spPr>
            <a:xfrm>
              <a:off x="11207526" y="-828570"/>
              <a:ext cx="258233" cy="274675"/>
            </a:xfrm>
            <a:custGeom>
              <a:rect b="b" l="l" r="r" t="t"/>
              <a:pathLst>
                <a:path extrusionOk="0" h="685" w="644">
                  <a:moveTo>
                    <a:pt x="360" y="1"/>
                  </a:moveTo>
                  <a:cubicBezTo>
                    <a:pt x="306" y="1"/>
                    <a:pt x="251" y="14"/>
                    <a:pt x="203" y="39"/>
                  </a:cubicBezTo>
                  <a:cubicBezTo>
                    <a:pt x="91" y="99"/>
                    <a:pt x="11" y="218"/>
                    <a:pt x="5" y="345"/>
                  </a:cubicBezTo>
                  <a:cubicBezTo>
                    <a:pt x="0" y="471"/>
                    <a:pt x="73" y="600"/>
                    <a:pt x="188" y="655"/>
                  </a:cubicBezTo>
                  <a:cubicBezTo>
                    <a:pt x="227" y="675"/>
                    <a:pt x="271" y="684"/>
                    <a:pt x="315" y="684"/>
                  </a:cubicBezTo>
                  <a:cubicBezTo>
                    <a:pt x="397" y="684"/>
                    <a:pt x="480" y="651"/>
                    <a:pt x="535" y="590"/>
                  </a:cubicBezTo>
                  <a:cubicBezTo>
                    <a:pt x="585" y="534"/>
                    <a:pt x="610" y="462"/>
                    <a:pt x="625" y="390"/>
                  </a:cubicBezTo>
                  <a:cubicBezTo>
                    <a:pt x="643" y="283"/>
                    <a:pt x="634" y="163"/>
                    <a:pt x="561" y="83"/>
                  </a:cubicBezTo>
                  <a:cubicBezTo>
                    <a:pt x="510" y="27"/>
                    <a:pt x="436" y="1"/>
                    <a:pt x="360" y="1"/>
                  </a:cubicBezTo>
                  <a:close/>
                </a:path>
              </a:pathLst>
            </a:custGeom>
            <a:solidFill>
              <a:srgbClr val="5B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
            <p:cNvSpPr/>
            <p:nvPr/>
          </p:nvSpPr>
          <p:spPr>
            <a:xfrm>
              <a:off x="10949694" y="-656147"/>
              <a:ext cx="286302" cy="274274"/>
            </a:xfrm>
            <a:custGeom>
              <a:rect b="b" l="l" r="r" t="t"/>
              <a:pathLst>
                <a:path extrusionOk="0" h="684" w="714">
                  <a:moveTo>
                    <a:pt x="324" y="1"/>
                  </a:moveTo>
                  <a:cubicBezTo>
                    <a:pt x="261" y="1"/>
                    <a:pt x="199" y="18"/>
                    <a:pt x="146" y="55"/>
                  </a:cubicBezTo>
                  <a:cubicBezTo>
                    <a:pt x="61" y="115"/>
                    <a:pt x="9" y="218"/>
                    <a:pt x="4" y="323"/>
                  </a:cubicBezTo>
                  <a:cubicBezTo>
                    <a:pt x="1" y="378"/>
                    <a:pt x="12" y="436"/>
                    <a:pt x="36" y="487"/>
                  </a:cubicBezTo>
                  <a:cubicBezTo>
                    <a:pt x="90" y="607"/>
                    <a:pt x="222" y="683"/>
                    <a:pt x="352" y="683"/>
                  </a:cubicBezTo>
                  <a:cubicBezTo>
                    <a:pt x="388" y="683"/>
                    <a:pt x="424" y="677"/>
                    <a:pt x="458" y="665"/>
                  </a:cubicBezTo>
                  <a:cubicBezTo>
                    <a:pt x="616" y="607"/>
                    <a:pt x="714" y="419"/>
                    <a:pt x="668" y="257"/>
                  </a:cubicBezTo>
                  <a:cubicBezTo>
                    <a:pt x="658" y="220"/>
                    <a:pt x="642" y="185"/>
                    <a:pt x="620" y="154"/>
                  </a:cubicBezTo>
                  <a:cubicBezTo>
                    <a:pt x="555" y="57"/>
                    <a:pt x="438" y="1"/>
                    <a:pt x="324" y="1"/>
                  </a:cubicBezTo>
                  <a:close/>
                </a:path>
              </a:pathLst>
            </a:custGeom>
            <a:solidFill>
              <a:srgbClr val="5B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
            <p:cNvSpPr/>
            <p:nvPr/>
          </p:nvSpPr>
          <p:spPr>
            <a:xfrm>
              <a:off x="11483402" y="-907163"/>
              <a:ext cx="293920" cy="258234"/>
            </a:xfrm>
            <a:custGeom>
              <a:rect b="b" l="l" r="r" t="t"/>
              <a:pathLst>
                <a:path extrusionOk="0" h="644" w="733">
                  <a:moveTo>
                    <a:pt x="376" y="0"/>
                  </a:moveTo>
                  <a:cubicBezTo>
                    <a:pt x="261" y="0"/>
                    <a:pt x="146" y="63"/>
                    <a:pt x="80" y="160"/>
                  </a:cubicBezTo>
                  <a:cubicBezTo>
                    <a:pt x="20" y="251"/>
                    <a:pt x="1" y="370"/>
                    <a:pt x="33" y="475"/>
                  </a:cubicBezTo>
                  <a:cubicBezTo>
                    <a:pt x="43" y="506"/>
                    <a:pt x="57" y="534"/>
                    <a:pt x="78" y="558"/>
                  </a:cubicBezTo>
                  <a:cubicBezTo>
                    <a:pt x="102" y="585"/>
                    <a:pt x="136" y="602"/>
                    <a:pt x="169" y="614"/>
                  </a:cubicBezTo>
                  <a:cubicBezTo>
                    <a:pt x="223" y="634"/>
                    <a:pt x="280" y="644"/>
                    <a:pt x="337" y="644"/>
                  </a:cubicBezTo>
                  <a:cubicBezTo>
                    <a:pt x="387" y="644"/>
                    <a:pt x="438" y="636"/>
                    <a:pt x="486" y="620"/>
                  </a:cubicBezTo>
                  <a:cubicBezTo>
                    <a:pt x="517" y="609"/>
                    <a:pt x="547" y="596"/>
                    <a:pt x="573" y="580"/>
                  </a:cubicBezTo>
                  <a:cubicBezTo>
                    <a:pt x="681" y="508"/>
                    <a:pt x="732" y="362"/>
                    <a:pt x="696" y="237"/>
                  </a:cubicBezTo>
                  <a:cubicBezTo>
                    <a:pt x="659" y="112"/>
                    <a:pt x="542" y="17"/>
                    <a:pt x="412" y="3"/>
                  </a:cubicBezTo>
                  <a:cubicBezTo>
                    <a:pt x="400" y="1"/>
                    <a:pt x="388" y="0"/>
                    <a:pt x="376" y="0"/>
                  </a:cubicBezTo>
                  <a:close/>
                </a:path>
              </a:pathLst>
            </a:custGeom>
            <a:solidFill>
              <a:srgbClr val="5B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
            <p:cNvSpPr/>
            <p:nvPr/>
          </p:nvSpPr>
          <p:spPr>
            <a:xfrm>
              <a:off x="11507862" y="-376661"/>
              <a:ext cx="260238" cy="257432"/>
            </a:xfrm>
            <a:custGeom>
              <a:rect b="b" l="l" r="r" t="t"/>
              <a:pathLst>
                <a:path extrusionOk="0" h="642" w="649">
                  <a:moveTo>
                    <a:pt x="337" y="1"/>
                  </a:moveTo>
                  <a:cubicBezTo>
                    <a:pt x="316" y="1"/>
                    <a:pt x="294" y="4"/>
                    <a:pt x="271" y="9"/>
                  </a:cubicBezTo>
                  <a:cubicBezTo>
                    <a:pt x="169" y="36"/>
                    <a:pt x="129" y="47"/>
                    <a:pt x="78" y="132"/>
                  </a:cubicBezTo>
                  <a:cubicBezTo>
                    <a:pt x="11" y="199"/>
                    <a:pt x="1" y="337"/>
                    <a:pt x="23" y="428"/>
                  </a:cubicBezTo>
                  <a:cubicBezTo>
                    <a:pt x="45" y="521"/>
                    <a:pt x="118" y="599"/>
                    <a:pt x="207" y="626"/>
                  </a:cubicBezTo>
                  <a:cubicBezTo>
                    <a:pt x="242" y="638"/>
                    <a:pt x="281" y="642"/>
                    <a:pt x="319" y="642"/>
                  </a:cubicBezTo>
                  <a:cubicBezTo>
                    <a:pt x="329" y="642"/>
                    <a:pt x="338" y="641"/>
                    <a:pt x="348" y="641"/>
                  </a:cubicBezTo>
                  <a:cubicBezTo>
                    <a:pt x="406" y="639"/>
                    <a:pt x="466" y="630"/>
                    <a:pt x="517" y="601"/>
                  </a:cubicBezTo>
                  <a:cubicBezTo>
                    <a:pt x="611" y="544"/>
                    <a:pt x="648" y="422"/>
                    <a:pt x="638" y="312"/>
                  </a:cubicBezTo>
                  <a:cubicBezTo>
                    <a:pt x="628" y="221"/>
                    <a:pt x="588" y="130"/>
                    <a:pt x="519" y="70"/>
                  </a:cubicBezTo>
                  <a:cubicBezTo>
                    <a:pt x="466" y="26"/>
                    <a:pt x="403" y="1"/>
                    <a:pt x="337" y="1"/>
                  </a:cubicBezTo>
                  <a:close/>
                </a:path>
              </a:pathLst>
            </a:custGeom>
            <a:solidFill>
              <a:srgbClr val="5B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
            <p:cNvSpPr/>
            <p:nvPr/>
          </p:nvSpPr>
          <p:spPr>
            <a:xfrm>
              <a:off x="11504253" y="-662162"/>
              <a:ext cx="286302" cy="279086"/>
            </a:xfrm>
            <a:custGeom>
              <a:rect b="b" l="l" r="r" t="t"/>
              <a:pathLst>
                <a:path extrusionOk="0" h="696" w="714">
                  <a:moveTo>
                    <a:pt x="286" y="1"/>
                  </a:moveTo>
                  <a:cubicBezTo>
                    <a:pt x="230" y="1"/>
                    <a:pt x="181" y="28"/>
                    <a:pt x="118" y="98"/>
                  </a:cubicBezTo>
                  <a:cubicBezTo>
                    <a:pt x="17" y="212"/>
                    <a:pt x="0" y="392"/>
                    <a:pt x="78" y="522"/>
                  </a:cubicBezTo>
                  <a:cubicBezTo>
                    <a:pt x="142" y="630"/>
                    <a:pt x="266" y="696"/>
                    <a:pt x="391" y="696"/>
                  </a:cubicBezTo>
                  <a:cubicBezTo>
                    <a:pt x="417" y="696"/>
                    <a:pt x="444" y="693"/>
                    <a:pt x="470" y="687"/>
                  </a:cubicBezTo>
                  <a:cubicBezTo>
                    <a:pt x="513" y="676"/>
                    <a:pt x="555" y="658"/>
                    <a:pt x="587" y="628"/>
                  </a:cubicBezTo>
                  <a:cubicBezTo>
                    <a:pt x="619" y="597"/>
                    <a:pt x="640" y="556"/>
                    <a:pt x="655" y="514"/>
                  </a:cubicBezTo>
                  <a:cubicBezTo>
                    <a:pt x="713" y="344"/>
                    <a:pt x="634" y="133"/>
                    <a:pt x="470" y="59"/>
                  </a:cubicBezTo>
                  <a:cubicBezTo>
                    <a:pt x="392" y="24"/>
                    <a:pt x="336" y="1"/>
                    <a:pt x="286" y="1"/>
                  </a:cubicBezTo>
                  <a:close/>
                </a:path>
              </a:pathLst>
            </a:custGeom>
            <a:solidFill>
              <a:srgbClr val="5B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
            <p:cNvSpPr/>
            <p:nvPr/>
          </p:nvSpPr>
          <p:spPr>
            <a:xfrm>
              <a:off x="11284916" y="-193411"/>
              <a:ext cx="293920" cy="258635"/>
            </a:xfrm>
            <a:custGeom>
              <a:rect b="b" l="l" r="r" t="t"/>
              <a:pathLst>
                <a:path extrusionOk="0" h="645" w="733">
                  <a:moveTo>
                    <a:pt x="375" y="1"/>
                  </a:moveTo>
                  <a:cubicBezTo>
                    <a:pt x="260" y="1"/>
                    <a:pt x="145" y="64"/>
                    <a:pt x="80" y="161"/>
                  </a:cubicBezTo>
                  <a:cubicBezTo>
                    <a:pt x="20" y="252"/>
                    <a:pt x="1" y="370"/>
                    <a:pt x="34" y="476"/>
                  </a:cubicBezTo>
                  <a:cubicBezTo>
                    <a:pt x="43" y="506"/>
                    <a:pt x="57" y="535"/>
                    <a:pt x="78" y="559"/>
                  </a:cubicBezTo>
                  <a:cubicBezTo>
                    <a:pt x="102" y="585"/>
                    <a:pt x="135" y="602"/>
                    <a:pt x="169" y="616"/>
                  </a:cubicBezTo>
                  <a:cubicBezTo>
                    <a:pt x="223" y="635"/>
                    <a:pt x="279" y="645"/>
                    <a:pt x="336" y="645"/>
                  </a:cubicBezTo>
                  <a:cubicBezTo>
                    <a:pt x="387" y="645"/>
                    <a:pt x="438" y="637"/>
                    <a:pt x="486" y="621"/>
                  </a:cubicBezTo>
                  <a:cubicBezTo>
                    <a:pt x="517" y="610"/>
                    <a:pt x="547" y="597"/>
                    <a:pt x="574" y="580"/>
                  </a:cubicBezTo>
                  <a:cubicBezTo>
                    <a:pt x="681" y="508"/>
                    <a:pt x="733" y="363"/>
                    <a:pt x="696" y="238"/>
                  </a:cubicBezTo>
                  <a:cubicBezTo>
                    <a:pt x="659" y="112"/>
                    <a:pt x="542" y="18"/>
                    <a:pt x="413" y="3"/>
                  </a:cubicBezTo>
                  <a:cubicBezTo>
                    <a:pt x="400" y="1"/>
                    <a:pt x="387" y="1"/>
                    <a:pt x="375" y="1"/>
                  </a:cubicBezTo>
                  <a:close/>
                </a:path>
              </a:pathLst>
            </a:custGeom>
            <a:solidFill>
              <a:srgbClr val="5B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
            <p:cNvSpPr/>
            <p:nvPr/>
          </p:nvSpPr>
          <p:spPr>
            <a:xfrm>
              <a:off x="11127330" y="-986959"/>
              <a:ext cx="76187" cy="51326"/>
            </a:xfrm>
            <a:custGeom>
              <a:rect b="b" l="l" r="r" t="t"/>
              <a:pathLst>
                <a:path extrusionOk="0" h="128" w="190">
                  <a:moveTo>
                    <a:pt x="81" y="1"/>
                  </a:moveTo>
                  <a:cubicBezTo>
                    <a:pt x="45" y="1"/>
                    <a:pt x="14" y="17"/>
                    <a:pt x="8" y="44"/>
                  </a:cubicBezTo>
                  <a:cubicBezTo>
                    <a:pt x="0" y="77"/>
                    <a:pt x="33" y="113"/>
                    <a:pt x="81" y="125"/>
                  </a:cubicBezTo>
                  <a:cubicBezTo>
                    <a:pt x="91" y="127"/>
                    <a:pt x="100" y="128"/>
                    <a:pt x="109" y="128"/>
                  </a:cubicBezTo>
                  <a:cubicBezTo>
                    <a:pt x="146" y="128"/>
                    <a:pt x="176" y="111"/>
                    <a:pt x="182" y="85"/>
                  </a:cubicBezTo>
                  <a:cubicBezTo>
                    <a:pt x="190" y="51"/>
                    <a:pt x="157" y="15"/>
                    <a:pt x="109" y="4"/>
                  </a:cubicBezTo>
                  <a:cubicBezTo>
                    <a:pt x="99" y="2"/>
                    <a:pt x="90" y="1"/>
                    <a:pt x="81" y="1"/>
                  </a:cubicBezTo>
                  <a:close/>
                </a:path>
              </a:pathLst>
            </a:custGeom>
            <a:solidFill>
              <a:srgbClr val="FAEA3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
            <p:cNvSpPr/>
            <p:nvPr/>
          </p:nvSpPr>
          <p:spPr>
            <a:xfrm>
              <a:off x="11681488" y="-89155"/>
              <a:ext cx="76588" cy="51727"/>
            </a:xfrm>
            <a:custGeom>
              <a:rect b="b" l="l" r="r" t="t"/>
              <a:pathLst>
                <a:path extrusionOk="0" h="129" w="191">
                  <a:moveTo>
                    <a:pt x="82" y="1"/>
                  </a:moveTo>
                  <a:cubicBezTo>
                    <a:pt x="45" y="1"/>
                    <a:pt x="15" y="18"/>
                    <a:pt x="8" y="45"/>
                  </a:cubicBezTo>
                  <a:cubicBezTo>
                    <a:pt x="1" y="78"/>
                    <a:pt x="33" y="113"/>
                    <a:pt x="82" y="125"/>
                  </a:cubicBezTo>
                  <a:cubicBezTo>
                    <a:pt x="91" y="127"/>
                    <a:pt x="100" y="128"/>
                    <a:pt x="109" y="128"/>
                  </a:cubicBezTo>
                  <a:cubicBezTo>
                    <a:pt x="146" y="128"/>
                    <a:pt x="177" y="111"/>
                    <a:pt x="183" y="85"/>
                  </a:cubicBezTo>
                  <a:cubicBezTo>
                    <a:pt x="190" y="51"/>
                    <a:pt x="157" y="16"/>
                    <a:pt x="109" y="4"/>
                  </a:cubicBezTo>
                  <a:cubicBezTo>
                    <a:pt x="100" y="2"/>
                    <a:pt x="91" y="1"/>
                    <a:pt x="82" y="1"/>
                  </a:cubicBezTo>
                  <a:close/>
                </a:path>
              </a:pathLst>
            </a:custGeom>
            <a:solidFill>
              <a:srgbClr val="FAEA3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
            <p:cNvSpPr/>
            <p:nvPr/>
          </p:nvSpPr>
          <p:spPr>
            <a:xfrm>
              <a:off x="11615727" y="-354606"/>
              <a:ext cx="76588" cy="51326"/>
            </a:xfrm>
            <a:custGeom>
              <a:rect b="b" l="l" r="r" t="t"/>
              <a:pathLst>
                <a:path extrusionOk="0" h="128" w="191">
                  <a:moveTo>
                    <a:pt x="81" y="0"/>
                  </a:moveTo>
                  <a:cubicBezTo>
                    <a:pt x="44" y="0"/>
                    <a:pt x="15" y="17"/>
                    <a:pt x="9" y="44"/>
                  </a:cubicBezTo>
                  <a:cubicBezTo>
                    <a:pt x="0" y="76"/>
                    <a:pt x="34" y="113"/>
                    <a:pt x="81" y="124"/>
                  </a:cubicBezTo>
                  <a:cubicBezTo>
                    <a:pt x="91" y="126"/>
                    <a:pt x="101" y="127"/>
                    <a:pt x="111" y="127"/>
                  </a:cubicBezTo>
                  <a:cubicBezTo>
                    <a:pt x="147" y="127"/>
                    <a:pt x="177" y="111"/>
                    <a:pt x="182" y="84"/>
                  </a:cubicBezTo>
                  <a:cubicBezTo>
                    <a:pt x="191" y="50"/>
                    <a:pt x="157" y="14"/>
                    <a:pt x="110" y="4"/>
                  </a:cubicBezTo>
                  <a:cubicBezTo>
                    <a:pt x="100" y="1"/>
                    <a:pt x="90" y="0"/>
                    <a:pt x="81" y="0"/>
                  </a:cubicBezTo>
                  <a:close/>
                </a:path>
              </a:pathLst>
            </a:custGeom>
            <a:solidFill>
              <a:srgbClr val="FAEA3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
            <p:cNvSpPr/>
            <p:nvPr/>
          </p:nvSpPr>
          <p:spPr>
            <a:xfrm>
              <a:off x="11436888" y="-1061542"/>
              <a:ext cx="67365" cy="46113"/>
            </a:xfrm>
            <a:custGeom>
              <a:rect b="b" l="l" r="r" t="t"/>
              <a:pathLst>
                <a:path extrusionOk="0" h="115" w="168">
                  <a:moveTo>
                    <a:pt x="68" y="1"/>
                  </a:moveTo>
                  <a:cubicBezTo>
                    <a:pt x="41" y="1"/>
                    <a:pt x="18" y="12"/>
                    <a:pt x="11" y="32"/>
                  </a:cubicBezTo>
                  <a:cubicBezTo>
                    <a:pt x="1" y="60"/>
                    <a:pt x="26" y="95"/>
                    <a:pt x="66" y="109"/>
                  </a:cubicBezTo>
                  <a:cubicBezTo>
                    <a:pt x="78" y="113"/>
                    <a:pt x="90" y="115"/>
                    <a:pt x="102" y="115"/>
                  </a:cubicBezTo>
                  <a:cubicBezTo>
                    <a:pt x="129" y="115"/>
                    <a:pt x="151" y="103"/>
                    <a:pt x="158" y="83"/>
                  </a:cubicBezTo>
                  <a:cubicBezTo>
                    <a:pt x="167" y="55"/>
                    <a:pt x="143" y="21"/>
                    <a:pt x="102" y="6"/>
                  </a:cubicBezTo>
                  <a:cubicBezTo>
                    <a:pt x="91" y="3"/>
                    <a:pt x="79" y="1"/>
                    <a:pt x="68" y="1"/>
                  </a:cubicBezTo>
                  <a:close/>
                </a:path>
              </a:pathLst>
            </a:custGeom>
            <a:solidFill>
              <a:srgbClr val="FAEA3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
            <p:cNvSpPr/>
            <p:nvPr/>
          </p:nvSpPr>
          <p:spPr>
            <a:xfrm>
              <a:off x="11680285" y="-854634"/>
              <a:ext cx="61751" cy="54133"/>
            </a:xfrm>
            <a:custGeom>
              <a:rect b="b" l="l" r="r" t="t"/>
              <a:pathLst>
                <a:path extrusionOk="0" h="135" w="154">
                  <a:moveTo>
                    <a:pt x="53" y="1"/>
                  </a:moveTo>
                  <a:cubicBezTo>
                    <a:pt x="41" y="1"/>
                    <a:pt x="29" y="5"/>
                    <a:pt x="21" y="14"/>
                  </a:cubicBezTo>
                  <a:cubicBezTo>
                    <a:pt x="0" y="35"/>
                    <a:pt x="9" y="77"/>
                    <a:pt x="39" y="106"/>
                  </a:cubicBezTo>
                  <a:cubicBezTo>
                    <a:pt x="58" y="124"/>
                    <a:pt x="81" y="134"/>
                    <a:pt x="101" y="134"/>
                  </a:cubicBezTo>
                  <a:cubicBezTo>
                    <a:pt x="113" y="134"/>
                    <a:pt x="124" y="130"/>
                    <a:pt x="132" y="122"/>
                  </a:cubicBezTo>
                  <a:cubicBezTo>
                    <a:pt x="153" y="100"/>
                    <a:pt x="145" y="59"/>
                    <a:pt x="114" y="28"/>
                  </a:cubicBezTo>
                  <a:cubicBezTo>
                    <a:pt x="96" y="11"/>
                    <a:pt x="73" y="1"/>
                    <a:pt x="53" y="1"/>
                  </a:cubicBezTo>
                  <a:close/>
                </a:path>
              </a:pathLst>
            </a:custGeom>
            <a:solidFill>
              <a:srgbClr val="FAEA3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
            <p:cNvSpPr/>
            <p:nvPr/>
          </p:nvSpPr>
          <p:spPr>
            <a:xfrm>
              <a:off x="11914058" y="-214262"/>
              <a:ext cx="66162" cy="49321"/>
            </a:xfrm>
            <a:custGeom>
              <a:rect b="b" l="l" r="r" t="t"/>
              <a:pathLst>
                <a:path extrusionOk="0" h="123" w="165">
                  <a:moveTo>
                    <a:pt x="59" y="1"/>
                  </a:moveTo>
                  <a:cubicBezTo>
                    <a:pt x="41" y="1"/>
                    <a:pt x="24" y="8"/>
                    <a:pt x="16" y="21"/>
                  </a:cubicBezTo>
                  <a:cubicBezTo>
                    <a:pt x="1" y="48"/>
                    <a:pt x="19" y="85"/>
                    <a:pt x="54" y="108"/>
                  </a:cubicBezTo>
                  <a:cubicBezTo>
                    <a:pt x="71" y="118"/>
                    <a:pt x="89" y="123"/>
                    <a:pt x="106" y="123"/>
                  </a:cubicBezTo>
                  <a:cubicBezTo>
                    <a:pt x="124" y="123"/>
                    <a:pt x="141" y="116"/>
                    <a:pt x="149" y="102"/>
                  </a:cubicBezTo>
                  <a:cubicBezTo>
                    <a:pt x="165" y="76"/>
                    <a:pt x="147" y="38"/>
                    <a:pt x="110" y="16"/>
                  </a:cubicBezTo>
                  <a:cubicBezTo>
                    <a:pt x="94" y="6"/>
                    <a:pt x="76" y="1"/>
                    <a:pt x="59" y="1"/>
                  </a:cubicBezTo>
                  <a:close/>
                </a:path>
              </a:pathLst>
            </a:custGeom>
            <a:solidFill>
              <a:srgbClr val="5B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
            <p:cNvSpPr/>
            <p:nvPr/>
          </p:nvSpPr>
          <p:spPr>
            <a:xfrm>
              <a:off x="11088434" y="-623667"/>
              <a:ext cx="76588" cy="52128"/>
            </a:xfrm>
            <a:custGeom>
              <a:rect b="b" l="l" r="r" t="t"/>
              <a:pathLst>
                <a:path extrusionOk="0" h="130" w="191">
                  <a:moveTo>
                    <a:pt x="78" y="0"/>
                  </a:moveTo>
                  <a:cubicBezTo>
                    <a:pt x="45" y="0"/>
                    <a:pt x="17" y="14"/>
                    <a:pt x="10" y="39"/>
                  </a:cubicBezTo>
                  <a:cubicBezTo>
                    <a:pt x="0" y="73"/>
                    <a:pt x="31" y="109"/>
                    <a:pt x="78" y="124"/>
                  </a:cubicBezTo>
                  <a:cubicBezTo>
                    <a:pt x="90" y="127"/>
                    <a:pt x="101" y="129"/>
                    <a:pt x="112" y="129"/>
                  </a:cubicBezTo>
                  <a:cubicBezTo>
                    <a:pt x="146" y="129"/>
                    <a:pt x="174" y="114"/>
                    <a:pt x="181" y="89"/>
                  </a:cubicBezTo>
                  <a:cubicBezTo>
                    <a:pt x="191" y="57"/>
                    <a:pt x="160" y="19"/>
                    <a:pt x="113" y="5"/>
                  </a:cubicBezTo>
                  <a:cubicBezTo>
                    <a:pt x="101" y="2"/>
                    <a:pt x="89" y="0"/>
                    <a:pt x="78" y="0"/>
                  </a:cubicBezTo>
                  <a:close/>
                </a:path>
              </a:pathLst>
            </a:custGeom>
            <a:solidFill>
              <a:srgbClr val="FAEA3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
            <p:cNvSpPr/>
            <p:nvPr/>
          </p:nvSpPr>
          <p:spPr>
            <a:xfrm>
              <a:off x="11065578" y="-640508"/>
              <a:ext cx="27267" cy="19648"/>
            </a:xfrm>
            <a:custGeom>
              <a:rect b="b" l="l" r="r" t="t"/>
              <a:pathLst>
                <a:path extrusionOk="0" h="49" w="68">
                  <a:moveTo>
                    <a:pt x="29" y="1"/>
                  </a:moveTo>
                  <a:cubicBezTo>
                    <a:pt x="17" y="1"/>
                    <a:pt x="8" y="6"/>
                    <a:pt x="5" y="15"/>
                  </a:cubicBezTo>
                  <a:cubicBezTo>
                    <a:pt x="0" y="26"/>
                    <a:pt x="10" y="40"/>
                    <a:pt x="27" y="46"/>
                  </a:cubicBezTo>
                  <a:cubicBezTo>
                    <a:pt x="31" y="47"/>
                    <a:pt x="36" y="48"/>
                    <a:pt x="40" y="48"/>
                  </a:cubicBezTo>
                  <a:cubicBezTo>
                    <a:pt x="52" y="48"/>
                    <a:pt x="61" y="43"/>
                    <a:pt x="64" y="35"/>
                  </a:cubicBezTo>
                  <a:cubicBezTo>
                    <a:pt x="68" y="23"/>
                    <a:pt x="58" y="9"/>
                    <a:pt x="42" y="3"/>
                  </a:cubicBezTo>
                  <a:cubicBezTo>
                    <a:pt x="37" y="2"/>
                    <a:pt x="33" y="1"/>
                    <a:pt x="29" y="1"/>
                  </a:cubicBezTo>
                  <a:close/>
                </a:path>
              </a:pathLst>
            </a:custGeom>
            <a:solidFill>
              <a:srgbClr val="FAEA3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
            <p:cNvSpPr/>
            <p:nvPr/>
          </p:nvSpPr>
          <p:spPr>
            <a:xfrm>
              <a:off x="11785743" y="-1139734"/>
              <a:ext cx="27267" cy="19247"/>
            </a:xfrm>
            <a:custGeom>
              <a:rect b="b" l="l" r="r" t="t"/>
              <a:pathLst>
                <a:path extrusionOk="0" h="48" w="68">
                  <a:moveTo>
                    <a:pt x="27" y="1"/>
                  </a:moveTo>
                  <a:cubicBezTo>
                    <a:pt x="16" y="1"/>
                    <a:pt x="7" y="6"/>
                    <a:pt x="5" y="14"/>
                  </a:cubicBezTo>
                  <a:cubicBezTo>
                    <a:pt x="1" y="26"/>
                    <a:pt x="10" y="39"/>
                    <a:pt x="27" y="46"/>
                  </a:cubicBezTo>
                  <a:cubicBezTo>
                    <a:pt x="32" y="47"/>
                    <a:pt x="36" y="48"/>
                    <a:pt x="41" y="48"/>
                  </a:cubicBezTo>
                  <a:cubicBezTo>
                    <a:pt x="52" y="48"/>
                    <a:pt x="61" y="43"/>
                    <a:pt x="64" y="34"/>
                  </a:cubicBezTo>
                  <a:cubicBezTo>
                    <a:pt x="68" y="22"/>
                    <a:pt x="58" y="9"/>
                    <a:pt x="42" y="4"/>
                  </a:cubicBezTo>
                  <a:cubicBezTo>
                    <a:pt x="37" y="2"/>
                    <a:pt x="32" y="1"/>
                    <a:pt x="27" y="1"/>
                  </a:cubicBezTo>
                  <a:close/>
                </a:path>
              </a:pathLst>
            </a:custGeom>
            <a:solidFill>
              <a:srgbClr val="FAEA3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
            <p:cNvSpPr/>
            <p:nvPr/>
          </p:nvSpPr>
          <p:spPr>
            <a:xfrm>
              <a:off x="11798976" y="-1108056"/>
              <a:ext cx="76588" cy="54935"/>
            </a:xfrm>
            <a:custGeom>
              <a:rect b="b" l="l" r="r" t="t"/>
              <a:pathLst>
                <a:path extrusionOk="0" h="137" w="191">
                  <a:moveTo>
                    <a:pt x="71" y="0"/>
                  </a:moveTo>
                  <a:cubicBezTo>
                    <a:pt x="46" y="0"/>
                    <a:pt x="25" y="10"/>
                    <a:pt x="15" y="29"/>
                  </a:cubicBezTo>
                  <a:cubicBezTo>
                    <a:pt x="0" y="59"/>
                    <a:pt x="23" y="101"/>
                    <a:pt x="68" y="123"/>
                  </a:cubicBezTo>
                  <a:cubicBezTo>
                    <a:pt x="85" y="132"/>
                    <a:pt x="103" y="136"/>
                    <a:pt x="119" y="136"/>
                  </a:cubicBezTo>
                  <a:cubicBezTo>
                    <a:pt x="145" y="136"/>
                    <a:pt x="166" y="126"/>
                    <a:pt x="175" y="108"/>
                  </a:cubicBezTo>
                  <a:cubicBezTo>
                    <a:pt x="191" y="77"/>
                    <a:pt x="167" y="35"/>
                    <a:pt x="122" y="13"/>
                  </a:cubicBezTo>
                  <a:cubicBezTo>
                    <a:pt x="105" y="4"/>
                    <a:pt x="87" y="0"/>
                    <a:pt x="71" y="0"/>
                  </a:cubicBezTo>
                  <a:close/>
                </a:path>
              </a:pathLst>
            </a:custGeom>
            <a:solidFill>
              <a:srgbClr val="FAEA3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
            <p:cNvSpPr/>
            <p:nvPr/>
          </p:nvSpPr>
          <p:spPr>
            <a:xfrm>
              <a:off x="11414032" y="-170554"/>
              <a:ext cx="23257" cy="16039"/>
            </a:xfrm>
            <a:custGeom>
              <a:rect b="b" l="l" r="r" t="t"/>
              <a:pathLst>
                <a:path extrusionOk="0" h="40" w="58">
                  <a:moveTo>
                    <a:pt x="28" y="1"/>
                  </a:moveTo>
                  <a:cubicBezTo>
                    <a:pt x="13" y="1"/>
                    <a:pt x="0" y="9"/>
                    <a:pt x="0" y="21"/>
                  </a:cubicBezTo>
                  <a:cubicBezTo>
                    <a:pt x="0" y="31"/>
                    <a:pt x="13" y="40"/>
                    <a:pt x="28" y="40"/>
                  </a:cubicBezTo>
                  <a:cubicBezTo>
                    <a:pt x="44" y="40"/>
                    <a:pt x="58" y="31"/>
                    <a:pt x="58" y="20"/>
                  </a:cubicBezTo>
                  <a:cubicBezTo>
                    <a:pt x="58" y="9"/>
                    <a:pt x="44" y="1"/>
                    <a:pt x="28" y="1"/>
                  </a:cubicBezTo>
                  <a:close/>
                </a:path>
              </a:pathLst>
            </a:custGeom>
            <a:solidFill>
              <a:srgbClr val="FAEA3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
            <p:cNvSpPr/>
            <p:nvPr/>
          </p:nvSpPr>
          <p:spPr>
            <a:xfrm>
              <a:off x="11439695" y="-154515"/>
              <a:ext cx="67365" cy="45311"/>
            </a:xfrm>
            <a:custGeom>
              <a:rect b="b" l="l" r="r" t="t"/>
              <a:pathLst>
                <a:path extrusionOk="0" h="113" w="168">
                  <a:moveTo>
                    <a:pt x="77" y="1"/>
                  </a:moveTo>
                  <a:cubicBezTo>
                    <a:pt x="39" y="1"/>
                    <a:pt x="7" y="20"/>
                    <a:pt x="4" y="47"/>
                  </a:cubicBezTo>
                  <a:cubicBezTo>
                    <a:pt x="0" y="77"/>
                    <a:pt x="33" y="106"/>
                    <a:pt x="77" y="111"/>
                  </a:cubicBezTo>
                  <a:cubicBezTo>
                    <a:pt x="82" y="112"/>
                    <a:pt x="88" y="112"/>
                    <a:pt x="93" y="112"/>
                  </a:cubicBezTo>
                  <a:cubicBezTo>
                    <a:pt x="130" y="112"/>
                    <a:pt x="161" y="93"/>
                    <a:pt x="163" y="67"/>
                  </a:cubicBezTo>
                  <a:cubicBezTo>
                    <a:pt x="168" y="36"/>
                    <a:pt x="135" y="7"/>
                    <a:pt x="91" y="2"/>
                  </a:cubicBezTo>
                  <a:cubicBezTo>
                    <a:pt x="86" y="1"/>
                    <a:pt x="81" y="1"/>
                    <a:pt x="77" y="1"/>
                  </a:cubicBezTo>
                  <a:close/>
                </a:path>
              </a:pathLst>
            </a:custGeom>
            <a:solidFill>
              <a:srgbClr val="FAEA3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
            <p:cNvSpPr/>
            <p:nvPr/>
          </p:nvSpPr>
          <p:spPr>
            <a:xfrm>
              <a:off x="11852306" y="-765215"/>
              <a:ext cx="32881" cy="21653"/>
            </a:xfrm>
            <a:custGeom>
              <a:rect b="b" l="l" r="r" t="t"/>
              <a:pathLst>
                <a:path extrusionOk="0" h="54" w="82">
                  <a:moveTo>
                    <a:pt x="36" y="0"/>
                  </a:moveTo>
                  <a:cubicBezTo>
                    <a:pt x="20" y="0"/>
                    <a:pt x="6" y="8"/>
                    <a:pt x="4" y="19"/>
                  </a:cubicBezTo>
                  <a:cubicBezTo>
                    <a:pt x="1" y="34"/>
                    <a:pt x="16" y="49"/>
                    <a:pt x="36" y="53"/>
                  </a:cubicBezTo>
                  <a:cubicBezTo>
                    <a:pt x="39" y="54"/>
                    <a:pt x="43" y="54"/>
                    <a:pt x="46" y="54"/>
                  </a:cubicBezTo>
                  <a:cubicBezTo>
                    <a:pt x="63" y="54"/>
                    <a:pt x="76" y="46"/>
                    <a:pt x="79" y="35"/>
                  </a:cubicBezTo>
                  <a:cubicBezTo>
                    <a:pt x="82" y="20"/>
                    <a:pt x="67" y="5"/>
                    <a:pt x="46" y="1"/>
                  </a:cubicBezTo>
                  <a:cubicBezTo>
                    <a:pt x="43" y="1"/>
                    <a:pt x="39" y="0"/>
                    <a:pt x="36" y="0"/>
                  </a:cubicBezTo>
                  <a:close/>
                </a:path>
              </a:pathLst>
            </a:custGeom>
            <a:solidFill>
              <a:srgbClr val="FAEA3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
            <p:cNvSpPr/>
            <p:nvPr/>
          </p:nvSpPr>
          <p:spPr>
            <a:xfrm>
              <a:off x="11886791" y="-751180"/>
              <a:ext cx="67766" cy="50925"/>
            </a:xfrm>
            <a:custGeom>
              <a:rect b="b" l="l" r="r" t="t"/>
              <a:pathLst>
                <a:path extrusionOk="0" h="127" w="169">
                  <a:moveTo>
                    <a:pt x="61" y="0"/>
                  </a:moveTo>
                  <a:cubicBezTo>
                    <a:pt x="41" y="0"/>
                    <a:pt x="25" y="8"/>
                    <a:pt x="16" y="22"/>
                  </a:cubicBezTo>
                  <a:cubicBezTo>
                    <a:pt x="0" y="47"/>
                    <a:pt x="18" y="87"/>
                    <a:pt x="56" y="110"/>
                  </a:cubicBezTo>
                  <a:cubicBezTo>
                    <a:pt x="73" y="121"/>
                    <a:pt x="91" y="126"/>
                    <a:pt x="108" y="126"/>
                  </a:cubicBezTo>
                  <a:cubicBezTo>
                    <a:pt x="127" y="126"/>
                    <a:pt x="144" y="119"/>
                    <a:pt x="153" y="104"/>
                  </a:cubicBezTo>
                  <a:cubicBezTo>
                    <a:pt x="169" y="79"/>
                    <a:pt x="151" y="39"/>
                    <a:pt x="113" y="16"/>
                  </a:cubicBezTo>
                  <a:cubicBezTo>
                    <a:pt x="96" y="5"/>
                    <a:pt x="77" y="0"/>
                    <a:pt x="61" y="0"/>
                  </a:cubicBezTo>
                  <a:close/>
                </a:path>
              </a:pathLst>
            </a:custGeom>
            <a:solidFill>
              <a:srgbClr val="FAEA3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
            <p:cNvSpPr/>
            <p:nvPr/>
          </p:nvSpPr>
          <p:spPr>
            <a:xfrm>
              <a:off x="11379949" y="-493347"/>
              <a:ext cx="32480" cy="21653"/>
            </a:xfrm>
            <a:custGeom>
              <a:rect b="b" l="l" r="r" t="t"/>
              <a:pathLst>
                <a:path extrusionOk="0" h="54" w="81">
                  <a:moveTo>
                    <a:pt x="35" y="0"/>
                  </a:moveTo>
                  <a:cubicBezTo>
                    <a:pt x="19" y="0"/>
                    <a:pt x="6" y="8"/>
                    <a:pt x="4" y="19"/>
                  </a:cubicBezTo>
                  <a:cubicBezTo>
                    <a:pt x="1" y="34"/>
                    <a:pt x="16" y="49"/>
                    <a:pt x="36" y="53"/>
                  </a:cubicBezTo>
                  <a:cubicBezTo>
                    <a:pt x="39" y="54"/>
                    <a:pt x="43" y="54"/>
                    <a:pt x="46" y="54"/>
                  </a:cubicBezTo>
                  <a:cubicBezTo>
                    <a:pt x="63" y="54"/>
                    <a:pt x="76" y="46"/>
                    <a:pt x="79" y="35"/>
                  </a:cubicBezTo>
                  <a:cubicBezTo>
                    <a:pt x="81" y="20"/>
                    <a:pt x="67" y="5"/>
                    <a:pt x="46" y="1"/>
                  </a:cubicBezTo>
                  <a:cubicBezTo>
                    <a:pt x="42" y="1"/>
                    <a:pt x="39" y="0"/>
                    <a:pt x="35" y="0"/>
                  </a:cubicBezTo>
                  <a:close/>
                </a:path>
              </a:pathLst>
            </a:custGeom>
            <a:solidFill>
              <a:srgbClr val="FAEA3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
            <p:cNvSpPr/>
            <p:nvPr/>
          </p:nvSpPr>
          <p:spPr>
            <a:xfrm>
              <a:off x="11413230" y="-479714"/>
              <a:ext cx="68568" cy="50925"/>
            </a:xfrm>
            <a:custGeom>
              <a:rect b="b" l="l" r="r" t="t"/>
              <a:pathLst>
                <a:path extrusionOk="0" h="127" w="171">
                  <a:moveTo>
                    <a:pt x="62" y="1"/>
                  </a:moveTo>
                  <a:cubicBezTo>
                    <a:pt x="42" y="1"/>
                    <a:pt x="25" y="8"/>
                    <a:pt x="17" y="22"/>
                  </a:cubicBezTo>
                  <a:cubicBezTo>
                    <a:pt x="1" y="48"/>
                    <a:pt x="19" y="88"/>
                    <a:pt x="57" y="110"/>
                  </a:cubicBezTo>
                  <a:cubicBezTo>
                    <a:pt x="74" y="121"/>
                    <a:pt x="93" y="126"/>
                    <a:pt x="110" y="126"/>
                  </a:cubicBezTo>
                  <a:cubicBezTo>
                    <a:pt x="130" y="126"/>
                    <a:pt x="146" y="119"/>
                    <a:pt x="155" y="105"/>
                  </a:cubicBezTo>
                  <a:cubicBezTo>
                    <a:pt x="170" y="79"/>
                    <a:pt x="153" y="39"/>
                    <a:pt x="115" y="16"/>
                  </a:cubicBezTo>
                  <a:cubicBezTo>
                    <a:pt x="97" y="6"/>
                    <a:pt x="79" y="1"/>
                    <a:pt x="62" y="1"/>
                  </a:cubicBezTo>
                  <a:close/>
                </a:path>
              </a:pathLst>
            </a:custGeom>
            <a:solidFill>
              <a:srgbClr val="FAEA3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
            <p:cNvSpPr/>
            <p:nvPr/>
          </p:nvSpPr>
          <p:spPr>
            <a:xfrm>
              <a:off x="10798925" y="-850624"/>
              <a:ext cx="61350" cy="42504"/>
            </a:xfrm>
            <a:custGeom>
              <a:rect b="b" l="l" r="r" t="t"/>
              <a:pathLst>
                <a:path extrusionOk="0" h="106" w="153">
                  <a:moveTo>
                    <a:pt x="91" y="1"/>
                  </a:moveTo>
                  <a:cubicBezTo>
                    <a:pt x="81" y="1"/>
                    <a:pt x="71" y="2"/>
                    <a:pt x="61" y="6"/>
                  </a:cubicBezTo>
                  <a:cubicBezTo>
                    <a:pt x="24" y="17"/>
                    <a:pt x="0" y="48"/>
                    <a:pt x="9" y="74"/>
                  </a:cubicBezTo>
                  <a:cubicBezTo>
                    <a:pt x="15" y="94"/>
                    <a:pt x="36" y="105"/>
                    <a:pt x="62" y="105"/>
                  </a:cubicBezTo>
                  <a:cubicBezTo>
                    <a:pt x="71" y="105"/>
                    <a:pt x="81" y="104"/>
                    <a:pt x="91" y="101"/>
                  </a:cubicBezTo>
                  <a:cubicBezTo>
                    <a:pt x="129" y="89"/>
                    <a:pt x="153" y="58"/>
                    <a:pt x="144" y="32"/>
                  </a:cubicBezTo>
                  <a:cubicBezTo>
                    <a:pt x="138" y="13"/>
                    <a:pt x="117" y="1"/>
                    <a:pt x="91" y="1"/>
                  </a:cubicBezTo>
                  <a:close/>
                </a:path>
              </a:pathLst>
            </a:custGeom>
            <a:solidFill>
              <a:srgbClr val="FAEA3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
            <p:cNvSpPr/>
            <p:nvPr/>
          </p:nvSpPr>
          <p:spPr>
            <a:xfrm>
              <a:off x="11383558" y="-788071"/>
              <a:ext cx="50123" cy="40098"/>
            </a:xfrm>
            <a:custGeom>
              <a:rect b="b" l="l" r="r" t="t"/>
              <a:pathLst>
                <a:path extrusionOk="0" h="100" w="125">
                  <a:moveTo>
                    <a:pt x="44" y="0"/>
                  </a:moveTo>
                  <a:cubicBezTo>
                    <a:pt x="32" y="0"/>
                    <a:pt x="20" y="5"/>
                    <a:pt x="14" y="14"/>
                  </a:cubicBezTo>
                  <a:cubicBezTo>
                    <a:pt x="0" y="32"/>
                    <a:pt x="11" y="64"/>
                    <a:pt x="37" y="84"/>
                  </a:cubicBezTo>
                  <a:cubicBezTo>
                    <a:pt x="51" y="94"/>
                    <a:pt x="67" y="99"/>
                    <a:pt x="81" y="99"/>
                  </a:cubicBezTo>
                  <a:cubicBezTo>
                    <a:pt x="93" y="99"/>
                    <a:pt x="104" y="95"/>
                    <a:pt x="111" y="87"/>
                  </a:cubicBezTo>
                  <a:cubicBezTo>
                    <a:pt x="124" y="68"/>
                    <a:pt x="114" y="36"/>
                    <a:pt x="88" y="16"/>
                  </a:cubicBezTo>
                  <a:cubicBezTo>
                    <a:pt x="74" y="6"/>
                    <a:pt x="58" y="0"/>
                    <a:pt x="44" y="0"/>
                  </a:cubicBezTo>
                  <a:close/>
                </a:path>
              </a:pathLst>
            </a:custGeom>
            <a:solidFill>
              <a:srgbClr val="FAEA3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
            <p:cNvSpPr/>
            <p:nvPr/>
          </p:nvSpPr>
          <p:spPr>
            <a:xfrm>
              <a:off x="11896013" y="-437610"/>
              <a:ext cx="50123" cy="40099"/>
            </a:xfrm>
            <a:custGeom>
              <a:rect b="b" l="l" r="r" t="t"/>
              <a:pathLst>
                <a:path extrusionOk="0" h="100" w="125">
                  <a:moveTo>
                    <a:pt x="45" y="0"/>
                  </a:moveTo>
                  <a:cubicBezTo>
                    <a:pt x="32" y="0"/>
                    <a:pt x="21" y="5"/>
                    <a:pt x="14" y="14"/>
                  </a:cubicBezTo>
                  <a:cubicBezTo>
                    <a:pt x="0" y="32"/>
                    <a:pt x="11" y="63"/>
                    <a:pt x="37" y="83"/>
                  </a:cubicBezTo>
                  <a:cubicBezTo>
                    <a:pt x="51" y="94"/>
                    <a:pt x="67" y="100"/>
                    <a:pt x="81" y="100"/>
                  </a:cubicBezTo>
                  <a:cubicBezTo>
                    <a:pt x="94" y="100"/>
                    <a:pt x="105" y="95"/>
                    <a:pt x="111" y="87"/>
                  </a:cubicBezTo>
                  <a:cubicBezTo>
                    <a:pt x="125" y="68"/>
                    <a:pt x="115" y="37"/>
                    <a:pt x="88" y="16"/>
                  </a:cubicBezTo>
                  <a:cubicBezTo>
                    <a:pt x="74" y="6"/>
                    <a:pt x="59" y="0"/>
                    <a:pt x="45" y="0"/>
                  </a:cubicBezTo>
                  <a:close/>
                </a:path>
              </a:pathLst>
            </a:custGeom>
            <a:solidFill>
              <a:srgbClr val="5B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
            <p:cNvSpPr/>
            <p:nvPr/>
          </p:nvSpPr>
          <p:spPr>
            <a:xfrm>
              <a:off x="11576430" y="176297"/>
              <a:ext cx="52529" cy="36891"/>
            </a:xfrm>
            <a:custGeom>
              <a:rect b="b" l="l" r="r" t="t"/>
              <a:pathLst>
                <a:path extrusionOk="0" h="92" w="131">
                  <a:moveTo>
                    <a:pt x="50" y="1"/>
                  </a:moveTo>
                  <a:cubicBezTo>
                    <a:pt x="31" y="1"/>
                    <a:pt x="15" y="9"/>
                    <a:pt x="10" y="23"/>
                  </a:cubicBezTo>
                  <a:cubicBezTo>
                    <a:pt x="0" y="44"/>
                    <a:pt x="18" y="73"/>
                    <a:pt x="50" y="85"/>
                  </a:cubicBezTo>
                  <a:cubicBezTo>
                    <a:pt x="60" y="90"/>
                    <a:pt x="71" y="92"/>
                    <a:pt x="81" y="92"/>
                  </a:cubicBezTo>
                  <a:cubicBezTo>
                    <a:pt x="100" y="92"/>
                    <a:pt x="116" y="84"/>
                    <a:pt x="121" y="69"/>
                  </a:cubicBezTo>
                  <a:cubicBezTo>
                    <a:pt x="131" y="48"/>
                    <a:pt x="113" y="20"/>
                    <a:pt x="81" y="7"/>
                  </a:cubicBezTo>
                  <a:cubicBezTo>
                    <a:pt x="71" y="3"/>
                    <a:pt x="60" y="1"/>
                    <a:pt x="50" y="1"/>
                  </a:cubicBezTo>
                  <a:close/>
                </a:path>
              </a:pathLst>
            </a:custGeom>
            <a:solidFill>
              <a:srgbClr val="5B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
            <p:cNvSpPr/>
            <p:nvPr/>
          </p:nvSpPr>
          <p:spPr>
            <a:xfrm>
              <a:off x="11631766" y="-630083"/>
              <a:ext cx="49722" cy="34485"/>
            </a:xfrm>
            <a:custGeom>
              <a:rect b="b" l="l" r="r" t="t"/>
              <a:pathLst>
                <a:path extrusionOk="0" h="86" w="124">
                  <a:moveTo>
                    <a:pt x="66" y="1"/>
                  </a:moveTo>
                  <a:cubicBezTo>
                    <a:pt x="64" y="1"/>
                    <a:pt x="62" y="1"/>
                    <a:pt x="60" y="1"/>
                  </a:cubicBezTo>
                  <a:cubicBezTo>
                    <a:pt x="27" y="3"/>
                    <a:pt x="0" y="23"/>
                    <a:pt x="1" y="46"/>
                  </a:cubicBezTo>
                  <a:cubicBezTo>
                    <a:pt x="2" y="69"/>
                    <a:pt x="29" y="85"/>
                    <a:pt x="62" y="85"/>
                  </a:cubicBezTo>
                  <a:cubicBezTo>
                    <a:pt x="63" y="85"/>
                    <a:pt x="64" y="85"/>
                    <a:pt x="65" y="85"/>
                  </a:cubicBezTo>
                  <a:cubicBezTo>
                    <a:pt x="98" y="83"/>
                    <a:pt x="123" y="63"/>
                    <a:pt x="122" y="40"/>
                  </a:cubicBezTo>
                  <a:cubicBezTo>
                    <a:pt x="121" y="18"/>
                    <a:pt x="96" y="1"/>
                    <a:pt x="66" y="1"/>
                  </a:cubicBezTo>
                  <a:close/>
                </a:path>
              </a:pathLst>
            </a:custGeom>
            <a:solidFill>
              <a:srgbClr val="FAEA3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
            <p:cNvSpPr/>
            <p:nvPr/>
          </p:nvSpPr>
          <p:spPr>
            <a:xfrm>
              <a:off x="11153795" y="-346186"/>
              <a:ext cx="49722" cy="34485"/>
            </a:xfrm>
            <a:custGeom>
              <a:rect b="b" l="l" r="r" t="t"/>
              <a:pathLst>
                <a:path extrusionOk="0" h="86" w="124">
                  <a:moveTo>
                    <a:pt x="62" y="1"/>
                  </a:moveTo>
                  <a:cubicBezTo>
                    <a:pt x="61" y="1"/>
                    <a:pt x="60" y="1"/>
                    <a:pt x="59" y="1"/>
                  </a:cubicBezTo>
                  <a:cubicBezTo>
                    <a:pt x="26" y="3"/>
                    <a:pt x="0" y="23"/>
                    <a:pt x="2" y="46"/>
                  </a:cubicBezTo>
                  <a:cubicBezTo>
                    <a:pt x="3" y="69"/>
                    <a:pt x="28" y="85"/>
                    <a:pt x="58" y="85"/>
                  </a:cubicBezTo>
                  <a:cubicBezTo>
                    <a:pt x="60" y="85"/>
                    <a:pt x="62" y="85"/>
                    <a:pt x="64" y="85"/>
                  </a:cubicBezTo>
                  <a:cubicBezTo>
                    <a:pt x="97" y="84"/>
                    <a:pt x="124" y="63"/>
                    <a:pt x="123" y="40"/>
                  </a:cubicBezTo>
                  <a:cubicBezTo>
                    <a:pt x="121" y="17"/>
                    <a:pt x="95" y="1"/>
                    <a:pt x="62" y="1"/>
                  </a:cubicBezTo>
                  <a:close/>
                </a:path>
              </a:pathLst>
            </a:custGeom>
            <a:solidFill>
              <a:srgbClr val="FAEA3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
            <p:cNvSpPr/>
            <p:nvPr/>
          </p:nvSpPr>
          <p:spPr>
            <a:xfrm>
              <a:off x="12565253" y="-804912"/>
              <a:ext cx="431056" cy="564186"/>
            </a:xfrm>
            <a:custGeom>
              <a:rect b="b" l="l" r="r" t="t"/>
              <a:pathLst>
                <a:path extrusionOk="0" h="1407" w="1075">
                  <a:moveTo>
                    <a:pt x="951" y="1"/>
                  </a:moveTo>
                  <a:cubicBezTo>
                    <a:pt x="943" y="1"/>
                    <a:pt x="936" y="4"/>
                    <a:pt x="931" y="11"/>
                  </a:cubicBezTo>
                  <a:lnTo>
                    <a:pt x="8" y="1299"/>
                  </a:lnTo>
                  <a:cubicBezTo>
                    <a:pt x="0" y="1311"/>
                    <a:pt x="2" y="1327"/>
                    <a:pt x="14" y="1335"/>
                  </a:cubicBezTo>
                  <a:lnTo>
                    <a:pt x="108" y="1402"/>
                  </a:lnTo>
                  <a:cubicBezTo>
                    <a:pt x="113" y="1405"/>
                    <a:pt x="118" y="1406"/>
                    <a:pt x="123" y="1406"/>
                  </a:cubicBezTo>
                  <a:cubicBezTo>
                    <a:pt x="130" y="1406"/>
                    <a:pt x="139" y="1403"/>
                    <a:pt x="144" y="1396"/>
                  </a:cubicBezTo>
                  <a:lnTo>
                    <a:pt x="1067" y="108"/>
                  </a:lnTo>
                  <a:cubicBezTo>
                    <a:pt x="1075" y="96"/>
                    <a:pt x="1073" y="80"/>
                    <a:pt x="1061" y="73"/>
                  </a:cubicBezTo>
                  <a:lnTo>
                    <a:pt x="967" y="6"/>
                  </a:lnTo>
                  <a:cubicBezTo>
                    <a:pt x="962" y="2"/>
                    <a:pt x="956" y="1"/>
                    <a:pt x="9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
            <p:cNvSpPr/>
            <p:nvPr/>
          </p:nvSpPr>
          <p:spPr>
            <a:xfrm>
              <a:off x="11075603" y="-371849"/>
              <a:ext cx="263045" cy="256630"/>
            </a:xfrm>
            <a:custGeom>
              <a:rect b="b" l="l" r="r" t="t"/>
              <a:pathLst>
                <a:path extrusionOk="0" h="640" w="656">
                  <a:moveTo>
                    <a:pt x="425" y="0"/>
                  </a:moveTo>
                  <a:cubicBezTo>
                    <a:pt x="406" y="0"/>
                    <a:pt x="386" y="2"/>
                    <a:pt x="366" y="5"/>
                  </a:cubicBezTo>
                  <a:cubicBezTo>
                    <a:pt x="238" y="20"/>
                    <a:pt x="86" y="52"/>
                    <a:pt x="32" y="171"/>
                  </a:cubicBezTo>
                  <a:cubicBezTo>
                    <a:pt x="1" y="240"/>
                    <a:pt x="12" y="324"/>
                    <a:pt x="31" y="398"/>
                  </a:cubicBezTo>
                  <a:cubicBezTo>
                    <a:pt x="48" y="468"/>
                    <a:pt x="71" y="539"/>
                    <a:pt x="127" y="585"/>
                  </a:cubicBezTo>
                  <a:cubicBezTo>
                    <a:pt x="157" y="610"/>
                    <a:pt x="195" y="625"/>
                    <a:pt x="233" y="632"/>
                  </a:cubicBezTo>
                  <a:cubicBezTo>
                    <a:pt x="256" y="637"/>
                    <a:pt x="280" y="639"/>
                    <a:pt x="303" y="639"/>
                  </a:cubicBezTo>
                  <a:cubicBezTo>
                    <a:pt x="426" y="639"/>
                    <a:pt x="550" y="575"/>
                    <a:pt x="616" y="471"/>
                  </a:cubicBezTo>
                  <a:cubicBezTo>
                    <a:pt x="638" y="436"/>
                    <a:pt x="653" y="397"/>
                    <a:pt x="655" y="355"/>
                  </a:cubicBezTo>
                  <a:cubicBezTo>
                    <a:pt x="656" y="319"/>
                    <a:pt x="648" y="285"/>
                    <a:pt x="639" y="250"/>
                  </a:cubicBezTo>
                  <a:cubicBezTo>
                    <a:pt x="612" y="148"/>
                    <a:pt x="570" y="28"/>
                    <a:pt x="469" y="5"/>
                  </a:cubicBezTo>
                  <a:cubicBezTo>
                    <a:pt x="455" y="1"/>
                    <a:pt x="440" y="0"/>
                    <a:pt x="425" y="0"/>
                  </a:cubicBezTo>
                  <a:close/>
                </a:path>
              </a:pathLst>
            </a:custGeom>
            <a:solidFill>
              <a:srgbClr val="5B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
            <p:cNvSpPr/>
            <p:nvPr/>
          </p:nvSpPr>
          <p:spPr>
            <a:xfrm>
              <a:off x="12619787" y="-897139"/>
              <a:ext cx="295925" cy="630749"/>
            </a:xfrm>
            <a:custGeom>
              <a:rect b="b" l="l" r="r" t="t"/>
              <a:pathLst>
                <a:path extrusionOk="0" h="1573" w="738">
                  <a:moveTo>
                    <a:pt x="601" y="1"/>
                  </a:moveTo>
                  <a:cubicBezTo>
                    <a:pt x="591" y="1"/>
                    <a:pt x="582" y="7"/>
                    <a:pt x="578" y="18"/>
                  </a:cubicBezTo>
                  <a:lnTo>
                    <a:pt x="6" y="1495"/>
                  </a:lnTo>
                  <a:cubicBezTo>
                    <a:pt x="1" y="1508"/>
                    <a:pt x="8" y="1523"/>
                    <a:pt x="21" y="1528"/>
                  </a:cubicBezTo>
                  <a:lnTo>
                    <a:pt x="129" y="1570"/>
                  </a:lnTo>
                  <a:cubicBezTo>
                    <a:pt x="132" y="1572"/>
                    <a:pt x="135" y="1572"/>
                    <a:pt x="138" y="1572"/>
                  </a:cubicBezTo>
                  <a:cubicBezTo>
                    <a:pt x="148" y="1572"/>
                    <a:pt x="158" y="1566"/>
                    <a:pt x="162" y="1556"/>
                  </a:cubicBezTo>
                  <a:lnTo>
                    <a:pt x="733" y="78"/>
                  </a:lnTo>
                  <a:cubicBezTo>
                    <a:pt x="738" y="65"/>
                    <a:pt x="732" y="50"/>
                    <a:pt x="719" y="45"/>
                  </a:cubicBezTo>
                  <a:lnTo>
                    <a:pt x="611" y="3"/>
                  </a:lnTo>
                  <a:cubicBezTo>
                    <a:pt x="608" y="2"/>
                    <a:pt x="604" y="1"/>
                    <a:pt x="6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
            <p:cNvSpPr/>
            <p:nvPr/>
          </p:nvSpPr>
          <p:spPr>
            <a:xfrm>
              <a:off x="11258852" y="-514599"/>
              <a:ext cx="284297" cy="259437"/>
            </a:xfrm>
            <a:custGeom>
              <a:rect b="b" l="l" r="r" t="t"/>
              <a:pathLst>
                <a:path extrusionOk="0" h="647" w="709">
                  <a:moveTo>
                    <a:pt x="344" y="1"/>
                  </a:moveTo>
                  <a:cubicBezTo>
                    <a:pt x="313" y="1"/>
                    <a:pt x="281" y="5"/>
                    <a:pt x="251" y="14"/>
                  </a:cubicBezTo>
                  <a:cubicBezTo>
                    <a:pt x="128" y="53"/>
                    <a:pt x="132" y="75"/>
                    <a:pt x="111" y="109"/>
                  </a:cubicBezTo>
                  <a:cubicBezTo>
                    <a:pt x="1" y="232"/>
                    <a:pt x="7" y="441"/>
                    <a:pt x="123" y="556"/>
                  </a:cubicBezTo>
                  <a:cubicBezTo>
                    <a:pt x="183" y="616"/>
                    <a:pt x="268" y="647"/>
                    <a:pt x="353" y="647"/>
                  </a:cubicBezTo>
                  <a:cubicBezTo>
                    <a:pt x="432" y="647"/>
                    <a:pt x="511" y="620"/>
                    <a:pt x="570" y="567"/>
                  </a:cubicBezTo>
                  <a:cubicBezTo>
                    <a:pt x="692" y="456"/>
                    <a:pt x="708" y="249"/>
                    <a:pt x="604" y="122"/>
                  </a:cubicBezTo>
                  <a:cubicBezTo>
                    <a:pt x="542" y="44"/>
                    <a:pt x="442" y="1"/>
                    <a:pt x="344" y="1"/>
                  </a:cubicBezTo>
                  <a:close/>
                </a:path>
              </a:pathLst>
            </a:custGeom>
            <a:solidFill>
              <a:srgbClr val="5B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
            <p:cNvSpPr/>
            <p:nvPr/>
          </p:nvSpPr>
          <p:spPr>
            <a:xfrm>
              <a:off x="12485458" y="-795689"/>
              <a:ext cx="150769" cy="656412"/>
            </a:xfrm>
            <a:custGeom>
              <a:rect b="b" l="l" r="r" t="t"/>
              <a:pathLst>
                <a:path extrusionOk="0" h="1637" w="376">
                  <a:moveTo>
                    <a:pt x="233" y="1"/>
                  </a:moveTo>
                  <a:cubicBezTo>
                    <a:pt x="221" y="1"/>
                    <a:pt x="211" y="10"/>
                    <a:pt x="210" y="23"/>
                  </a:cubicBezTo>
                  <a:lnTo>
                    <a:pt x="2" y="1593"/>
                  </a:lnTo>
                  <a:cubicBezTo>
                    <a:pt x="0" y="1607"/>
                    <a:pt x="10" y="1620"/>
                    <a:pt x="23" y="1621"/>
                  </a:cubicBezTo>
                  <a:lnTo>
                    <a:pt x="138" y="1636"/>
                  </a:lnTo>
                  <a:cubicBezTo>
                    <a:pt x="139" y="1637"/>
                    <a:pt x="140" y="1637"/>
                    <a:pt x="142" y="1637"/>
                  </a:cubicBezTo>
                  <a:cubicBezTo>
                    <a:pt x="153" y="1637"/>
                    <a:pt x="164" y="1628"/>
                    <a:pt x="165" y="1615"/>
                  </a:cubicBezTo>
                  <a:lnTo>
                    <a:pt x="374" y="45"/>
                  </a:lnTo>
                  <a:cubicBezTo>
                    <a:pt x="376" y="31"/>
                    <a:pt x="365" y="18"/>
                    <a:pt x="352" y="17"/>
                  </a:cubicBezTo>
                  <a:lnTo>
                    <a:pt x="238" y="1"/>
                  </a:lnTo>
                  <a:cubicBezTo>
                    <a:pt x="236" y="1"/>
                    <a:pt x="235" y="1"/>
                    <a:pt x="2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
            <p:cNvSpPr/>
            <p:nvPr/>
          </p:nvSpPr>
          <p:spPr>
            <a:xfrm>
              <a:off x="12467815" y="-819749"/>
              <a:ext cx="371711" cy="599473"/>
            </a:xfrm>
            <a:custGeom>
              <a:rect b="b" l="l" r="r" t="t"/>
              <a:pathLst>
                <a:path extrusionOk="0" h="1495" w="927">
                  <a:moveTo>
                    <a:pt x="795" y="0"/>
                  </a:moveTo>
                  <a:cubicBezTo>
                    <a:pt x="786" y="0"/>
                    <a:pt x="778" y="5"/>
                    <a:pt x="774" y="13"/>
                  </a:cubicBezTo>
                  <a:lnTo>
                    <a:pt x="9" y="1401"/>
                  </a:lnTo>
                  <a:cubicBezTo>
                    <a:pt x="1" y="1412"/>
                    <a:pt x="6" y="1428"/>
                    <a:pt x="19" y="1434"/>
                  </a:cubicBezTo>
                  <a:lnTo>
                    <a:pt x="120" y="1491"/>
                  </a:lnTo>
                  <a:cubicBezTo>
                    <a:pt x="124" y="1494"/>
                    <a:pt x="128" y="1495"/>
                    <a:pt x="133" y="1495"/>
                  </a:cubicBezTo>
                  <a:cubicBezTo>
                    <a:pt x="141" y="1495"/>
                    <a:pt x="150" y="1490"/>
                    <a:pt x="155" y="1483"/>
                  </a:cubicBezTo>
                  <a:lnTo>
                    <a:pt x="919" y="95"/>
                  </a:lnTo>
                  <a:cubicBezTo>
                    <a:pt x="926" y="84"/>
                    <a:pt x="921" y="68"/>
                    <a:pt x="909" y="61"/>
                  </a:cubicBezTo>
                  <a:lnTo>
                    <a:pt x="808" y="5"/>
                  </a:lnTo>
                  <a:cubicBezTo>
                    <a:pt x="804" y="2"/>
                    <a:pt x="800" y="0"/>
                    <a:pt x="79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
            <p:cNvSpPr/>
            <p:nvPr/>
          </p:nvSpPr>
          <p:spPr>
            <a:xfrm>
              <a:off x="12529967" y="-902752"/>
              <a:ext cx="222545" cy="648393"/>
            </a:xfrm>
            <a:custGeom>
              <a:rect b="b" l="l" r="r" t="t"/>
              <a:pathLst>
                <a:path extrusionOk="0" h="1617" w="555">
                  <a:moveTo>
                    <a:pt x="415" y="0"/>
                  </a:moveTo>
                  <a:cubicBezTo>
                    <a:pt x="404" y="0"/>
                    <a:pt x="394" y="8"/>
                    <a:pt x="390" y="19"/>
                  </a:cubicBezTo>
                  <a:lnTo>
                    <a:pt x="3" y="1556"/>
                  </a:lnTo>
                  <a:cubicBezTo>
                    <a:pt x="1" y="1570"/>
                    <a:pt x="8" y="1582"/>
                    <a:pt x="22" y="1587"/>
                  </a:cubicBezTo>
                  <a:lnTo>
                    <a:pt x="134" y="1616"/>
                  </a:lnTo>
                  <a:cubicBezTo>
                    <a:pt x="136" y="1616"/>
                    <a:pt x="137" y="1616"/>
                    <a:pt x="139" y="1616"/>
                  </a:cubicBezTo>
                  <a:cubicBezTo>
                    <a:pt x="151" y="1616"/>
                    <a:pt x="161" y="1609"/>
                    <a:pt x="165" y="1597"/>
                  </a:cubicBezTo>
                  <a:lnTo>
                    <a:pt x="552" y="60"/>
                  </a:lnTo>
                  <a:cubicBezTo>
                    <a:pt x="554" y="47"/>
                    <a:pt x="547" y="34"/>
                    <a:pt x="533" y="29"/>
                  </a:cubicBezTo>
                  <a:lnTo>
                    <a:pt x="421" y="1"/>
                  </a:lnTo>
                  <a:cubicBezTo>
                    <a:pt x="419" y="1"/>
                    <a:pt x="417"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
            <p:cNvSpPr/>
            <p:nvPr/>
          </p:nvSpPr>
          <p:spPr>
            <a:xfrm>
              <a:off x="11957364" y="-531842"/>
              <a:ext cx="953937" cy="1666494"/>
            </a:xfrm>
            <a:custGeom>
              <a:rect b="b" l="l" r="r" t="t"/>
              <a:pathLst>
                <a:path extrusionOk="0" h="4156" w="2379">
                  <a:moveTo>
                    <a:pt x="1324" y="1"/>
                  </a:moveTo>
                  <a:cubicBezTo>
                    <a:pt x="1015" y="1"/>
                    <a:pt x="754" y="212"/>
                    <a:pt x="687" y="554"/>
                  </a:cubicBezTo>
                  <a:lnTo>
                    <a:pt x="24" y="3967"/>
                  </a:lnTo>
                  <a:cubicBezTo>
                    <a:pt x="0" y="4092"/>
                    <a:pt x="11" y="4155"/>
                    <a:pt x="46" y="4155"/>
                  </a:cubicBezTo>
                  <a:cubicBezTo>
                    <a:pt x="75" y="4155"/>
                    <a:pt x="119" y="4114"/>
                    <a:pt x="176" y="4030"/>
                  </a:cubicBezTo>
                  <a:lnTo>
                    <a:pt x="2154" y="1057"/>
                  </a:lnTo>
                  <a:cubicBezTo>
                    <a:pt x="2378" y="718"/>
                    <a:pt x="2255" y="318"/>
                    <a:pt x="1877" y="167"/>
                  </a:cubicBezTo>
                  <a:lnTo>
                    <a:pt x="1601" y="56"/>
                  </a:lnTo>
                  <a:cubicBezTo>
                    <a:pt x="1507" y="19"/>
                    <a:pt x="1414" y="1"/>
                    <a:pt x="132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
            <p:cNvSpPr/>
            <p:nvPr/>
          </p:nvSpPr>
          <p:spPr>
            <a:xfrm>
              <a:off x="12342708" y="-306488"/>
              <a:ext cx="394968" cy="138741"/>
            </a:xfrm>
            <a:custGeom>
              <a:rect b="b" l="l" r="r" t="t"/>
              <a:pathLst>
                <a:path extrusionOk="0" h="346" w="985">
                  <a:moveTo>
                    <a:pt x="0" y="1"/>
                  </a:moveTo>
                  <a:lnTo>
                    <a:pt x="0" y="1"/>
                  </a:lnTo>
                  <a:cubicBezTo>
                    <a:pt x="351" y="30"/>
                    <a:pt x="693" y="151"/>
                    <a:pt x="985" y="346"/>
                  </a:cubicBezTo>
                  <a:cubicBezTo>
                    <a:pt x="952" y="324"/>
                    <a:pt x="910" y="290"/>
                    <a:pt x="875" y="271"/>
                  </a:cubicBezTo>
                  <a:cubicBezTo>
                    <a:pt x="614" y="109"/>
                    <a:pt x="309" y="1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
            <p:cNvSpPr/>
            <p:nvPr/>
          </p:nvSpPr>
          <p:spPr>
            <a:xfrm>
              <a:off x="12331481" y="-209049"/>
              <a:ext cx="344845" cy="123102"/>
            </a:xfrm>
            <a:custGeom>
              <a:rect b="b" l="l" r="r" t="t"/>
              <a:pathLst>
                <a:path extrusionOk="0" h="307" w="860">
                  <a:moveTo>
                    <a:pt x="45" y="1"/>
                  </a:moveTo>
                  <a:cubicBezTo>
                    <a:pt x="31" y="1"/>
                    <a:pt x="16" y="1"/>
                    <a:pt x="1" y="2"/>
                  </a:cubicBezTo>
                  <a:cubicBezTo>
                    <a:pt x="270" y="7"/>
                    <a:pt x="533" y="108"/>
                    <a:pt x="761" y="245"/>
                  </a:cubicBezTo>
                  <a:cubicBezTo>
                    <a:pt x="796" y="265"/>
                    <a:pt x="827" y="287"/>
                    <a:pt x="860" y="306"/>
                  </a:cubicBezTo>
                  <a:cubicBezTo>
                    <a:pt x="833" y="287"/>
                    <a:pt x="795" y="258"/>
                    <a:pt x="765" y="240"/>
                  </a:cubicBezTo>
                  <a:cubicBezTo>
                    <a:pt x="749" y="229"/>
                    <a:pt x="707" y="203"/>
                    <a:pt x="691" y="193"/>
                  </a:cubicBezTo>
                  <a:cubicBezTo>
                    <a:pt x="653" y="171"/>
                    <a:pt x="603" y="145"/>
                    <a:pt x="563" y="126"/>
                  </a:cubicBezTo>
                  <a:cubicBezTo>
                    <a:pt x="401" y="52"/>
                    <a:pt x="224" y="1"/>
                    <a:pt x="4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
            <p:cNvSpPr/>
            <p:nvPr/>
          </p:nvSpPr>
          <p:spPr>
            <a:xfrm>
              <a:off x="12226423" y="228024"/>
              <a:ext cx="212922" cy="82202"/>
            </a:xfrm>
            <a:custGeom>
              <a:rect b="b" l="l" r="r" t="t"/>
              <a:pathLst>
                <a:path extrusionOk="0" h="205" w="531">
                  <a:moveTo>
                    <a:pt x="74" y="1"/>
                  </a:moveTo>
                  <a:cubicBezTo>
                    <a:pt x="50" y="1"/>
                    <a:pt x="25" y="2"/>
                    <a:pt x="1" y="5"/>
                  </a:cubicBezTo>
                  <a:cubicBezTo>
                    <a:pt x="3" y="5"/>
                    <a:pt x="5" y="5"/>
                    <a:pt x="7" y="5"/>
                  </a:cubicBezTo>
                  <a:cubicBezTo>
                    <a:pt x="173" y="5"/>
                    <a:pt x="348" y="46"/>
                    <a:pt x="476" y="155"/>
                  </a:cubicBezTo>
                  <a:cubicBezTo>
                    <a:pt x="496" y="170"/>
                    <a:pt x="512" y="189"/>
                    <a:pt x="530" y="205"/>
                  </a:cubicBezTo>
                  <a:cubicBezTo>
                    <a:pt x="424" y="66"/>
                    <a:pt x="247" y="1"/>
                    <a:pt x="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
            <p:cNvSpPr/>
            <p:nvPr/>
          </p:nvSpPr>
          <p:spPr>
            <a:xfrm>
              <a:off x="12256096" y="95699"/>
              <a:ext cx="262644" cy="100246"/>
            </a:xfrm>
            <a:custGeom>
              <a:rect b="b" l="l" r="r" t="t"/>
              <a:pathLst>
                <a:path extrusionOk="0" h="250" w="655">
                  <a:moveTo>
                    <a:pt x="88" y="0"/>
                  </a:moveTo>
                  <a:cubicBezTo>
                    <a:pt x="59" y="0"/>
                    <a:pt x="30" y="3"/>
                    <a:pt x="0" y="8"/>
                  </a:cubicBezTo>
                  <a:cubicBezTo>
                    <a:pt x="19" y="7"/>
                    <a:pt x="37" y="6"/>
                    <a:pt x="55" y="6"/>
                  </a:cubicBezTo>
                  <a:cubicBezTo>
                    <a:pt x="245" y="6"/>
                    <a:pt x="427" y="94"/>
                    <a:pt x="583" y="197"/>
                  </a:cubicBezTo>
                  <a:lnTo>
                    <a:pt x="654" y="249"/>
                  </a:lnTo>
                  <a:cubicBezTo>
                    <a:pt x="632" y="229"/>
                    <a:pt x="610" y="210"/>
                    <a:pt x="586" y="192"/>
                  </a:cubicBezTo>
                  <a:cubicBezTo>
                    <a:pt x="515" y="139"/>
                    <a:pt x="436" y="91"/>
                    <a:pt x="353" y="58"/>
                  </a:cubicBezTo>
                  <a:cubicBezTo>
                    <a:pt x="269" y="24"/>
                    <a:pt x="179" y="0"/>
                    <a:pt x="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
            <p:cNvSpPr/>
            <p:nvPr/>
          </p:nvSpPr>
          <p:spPr>
            <a:xfrm>
              <a:off x="12294189" y="-29408"/>
              <a:ext cx="262243" cy="100246"/>
            </a:xfrm>
            <a:custGeom>
              <a:rect b="b" l="l" r="r" t="t"/>
              <a:pathLst>
                <a:path extrusionOk="0" h="250" w="654">
                  <a:moveTo>
                    <a:pt x="88" y="0"/>
                  </a:moveTo>
                  <a:cubicBezTo>
                    <a:pt x="59" y="0"/>
                    <a:pt x="29" y="3"/>
                    <a:pt x="0" y="9"/>
                  </a:cubicBezTo>
                  <a:cubicBezTo>
                    <a:pt x="19" y="7"/>
                    <a:pt x="38" y="6"/>
                    <a:pt x="57" y="6"/>
                  </a:cubicBezTo>
                  <a:cubicBezTo>
                    <a:pt x="246" y="6"/>
                    <a:pt x="427" y="94"/>
                    <a:pt x="582" y="197"/>
                  </a:cubicBezTo>
                  <a:lnTo>
                    <a:pt x="654" y="250"/>
                  </a:lnTo>
                  <a:cubicBezTo>
                    <a:pt x="632" y="230"/>
                    <a:pt x="610" y="210"/>
                    <a:pt x="586" y="192"/>
                  </a:cubicBezTo>
                  <a:cubicBezTo>
                    <a:pt x="515" y="139"/>
                    <a:pt x="436" y="92"/>
                    <a:pt x="353" y="57"/>
                  </a:cubicBezTo>
                  <a:cubicBezTo>
                    <a:pt x="269" y="25"/>
                    <a:pt x="178" y="0"/>
                    <a:pt x="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
            <p:cNvSpPr/>
            <p:nvPr/>
          </p:nvSpPr>
          <p:spPr>
            <a:xfrm>
              <a:off x="12073248" y="-776442"/>
              <a:ext cx="373315" cy="587443"/>
            </a:xfrm>
            <a:custGeom>
              <a:rect b="b" l="l" r="r" t="t"/>
              <a:pathLst>
                <a:path extrusionOk="0" h="1465" w="931">
                  <a:moveTo>
                    <a:pt x="803" y="0"/>
                  </a:moveTo>
                  <a:cubicBezTo>
                    <a:pt x="794" y="0"/>
                    <a:pt x="785" y="4"/>
                    <a:pt x="780" y="12"/>
                  </a:cubicBezTo>
                  <a:lnTo>
                    <a:pt x="8" y="1371"/>
                  </a:lnTo>
                  <a:cubicBezTo>
                    <a:pt x="1" y="1382"/>
                    <a:pt x="5" y="1398"/>
                    <a:pt x="16" y="1404"/>
                  </a:cubicBezTo>
                  <a:lnTo>
                    <a:pt x="116" y="1461"/>
                  </a:lnTo>
                  <a:cubicBezTo>
                    <a:pt x="121" y="1463"/>
                    <a:pt x="125" y="1464"/>
                    <a:pt x="129" y="1464"/>
                  </a:cubicBezTo>
                  <a:cubicBezTo>
                    <a:pt x="138" y="1464"/>
                    <a:pt x="145" y="1460"/>
                    <a:pt x="151" y="1452"/>
                  </a:cubicBezTo>
                  <a:lnTo>
                    <a:pt x="924" y="93"/>
                  </a:lnTo>
                  <a:cubicBezTo>
                    <a:pt x="930" y="82"/>
                    <a:pt x="926" y="66"/>
                    <a:pt x="914" y="60"/>
                  </a:cubicBezTo>
                  <a:lnTo>
                    <a:pt x="814" y="3"/>
                  </a:lnTo>
                  <a:cubicBezTo>
                    <a:pt x="811" y="1"/>
                    <a:pt x="807" y="0"/>
                    <a:pt x="80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
            <p:cNvSpPr/>
            <p:nvPr/>
          </p:nvSpPr>
          <p:spPr>
            <a:xfrm>
              <a:off x="12126578" y="-857842"/>
              <a:ext cx="230966" cy="637566"/>
            </a:xfrm>
            <a:custGeom>
              <a:rect b="b" l="l" r="r" t="t"/>
              <a:pathLst>
                <a:path extrusionOk="0" h="1590" w="576">
                  <a:moveTo>
                    <a:pt x="437" y="1"/>
                  </a:moveTo>
                  <a:cubicBezTo>
                    <a:pt x="426" y="1"/>
                    <a:pt x="416" y="8"/>
                    <a:pt x="413" y="20"/>
                  </a:cubicBezTo>
                  <a:lnTo>
                    <a:pt x="3" y="1527"/>
                  </a:lnTo>
                  <a:cubicBezTo>
                    <a:pt x="0" y="1541"/>
                    <a:pt x="8" y="1554"/>
                    <a:pt x="21" y="1558"/>
                  </a:cubicBezTo>
                  <a:lnTo>
                    <a:pt x="132" y="1588"/>
                  </a:lnTo>
                  <a:cubicBezTo>
                    <a:pt x="134" y="1589"/>
                    <a:pt x="136" y="1589"/>
                    <a:pt x="138" y="1589"/>
                  </a:cubicBezTo>
                  <a:cubicBezTo>
                    <a:pt x="148" y="1589"/>
                    <a:pt x="159" y="1582"/>
                    <a:pt x="161" y="1570"/>
                  </a:cubicBezTo>
                  <a:lnTo>
                    <a:pt x="571" y="63"/>
                  </a:lnTo>
                  <a:cubicBezTo>
                    <a:pt x="575" y="49"/>
                    <a:pt x="567" y="36"/>
                    <a:pt x="554" y="32"/>
                  </a:cubicBezTo>
                  <a:lnTo>
                    <a:pt x="443" y="2"/>
                  </a:lnTo>
                  <a:cubicBezTo>
                    <a:pt x="441" y="1"/>
                    <a:pt x="439"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
            <p:cNvSpPr/>
            <p:nvPr/>
          </p:nvSpPr>
          <p:spPr>
            <a:xfrm>
              <a:off x="12008289" y="-729126"/>
              <a:ext cx="83805" cy="647591"/>
            </a:xfrm>
            <a:custGeom>
              <a:rect b="b" l="l" r="r" t="t"/>
              <a:pathLst>
                <a:path extrusionOk="0" h="1615" w="209">
                  <a:moveTo>
                    <a:pt x="68" y="1"/>
                  </a:moveTo>
                  <a:cubicBezTo>
                    <a:pt x="55" y="1"/>
                    <a:pt x="45" y="12"/>
                    <a:pt x="45" y="25"/>
                  </a:cubicBezTo>
                  <a:lnTo>
                    <a:pt x="1" y="1586"/>
                  </a:lnTo>
                  <a:cubicBezTo>
                    <a:pt x="0" y="1600"/>
                    <a:pt x="12" y="1612"/>
                    <a:pt x="25" y="1612"/>
                  </a:cubicBezTo>
                  <a:lnTo>
                    <a:pt x="139" y="1615"/>
                  </a:lnTo>
                  <a:cubicBezTo>
                    <a:pt x="153" y="1615"/>
                    <a:pt x="165" y="1604"/>
                    <a:pt x="165" y="1591"/>
                  </a:cubicBezTo>
                  <a:lnTo>
                    <a:pt x="208" y="28"/>
                  </a:lnTo>
                  <a:cubicBezTo>
                    <a:pt x="209" y="15"/>
                    <a:pt x="197" y="4"/>
                    <a:pt x="185" y="4"/>
                  </a:cubicBezTo>
                  <a:lnTo>
                    <a:pt x="70" y="1"/>
                  </a:lnTo>
                  <a:cubicBezTo>
                    <a:pt x="69" y="1"/>
                    <a:pt x="69" y="1"/>
                    <a:pt x="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
            <p:cNvSpPr/>
            <p:nvPr/>
          </p:nvSpPr>
          <p:spPr>
            <a:xfrm>
              <a:off x="11981423" y="-774437"/>
              <a:ext cx="308757" cy="615512"/>
            </a:xfrm>
            <a:custGeom>
              <a:rect b="b" l="l" r="r" t="t"/>
              <a:pathLst>
                <a:path extrusionOk="0" h="1535" w="770">
                  <a:moveTo>
                    <a:pt x="636" y="0"/>
                  </a:moveTo>
                  <a:cubicBezTo>
                    <a:pt x="626" y="0"/>
                    <a:pt x="617" y="5"/>
                    <a:pt x="613" y="15"/>
                  </a:cubicBezTo>
                  <a:lnTo>
                    <a:pt x="5" y="1455"/>
                  </a:lnTo>
                  <a:cubicBezTo>
                    <a:pt x="0" y="1468"/>
                    <a:pt x="5" y="1482"/>
                    <a:pt x="18" y="1488"/>
                  </a:cubicBezTo>
                  <a:lnTo>
                    <a:pt x="123" y="1533"/>
                  </a:lnTo>
                  <a:cubicBezTo>
                    <a:pt x="126" y="1534"/>
                    <a:pt x="129" y="1535"/>
                    <a:pt x="132" y="1535"/>
                  </a:cubicBezTo>
                  <a:cubicBezTo>
                    <a:pt x="143" y="1535"/>
                    <a:pt x="153" y="1528"/>
                    <a:pt x="157" y="1519"/>
                  </a:cubicBezTo>
                  <a:lnTo>
                    <a:pt x="764" y="80"/>
                  </a:lnTo>
                  <a:cubicBezTo>
                    <a:pt x="770" y="66"/>
                    <a:pt x="764" y="52"/>
                    <a:pt x="752" y="46"/>
                  </a:cubicBezTo>
                  <a:lnTo>
                    <a:pt x="646" y="2"/>
                  </a:lnTo>
                  <a:cubicBezTo>
                    <a:pt x="643" y="1"/>
                    <a:pt x="639" y="0"/>
                    <a:pt x="6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
            <p:cNvSpPr/>
            <p:nvPr/>
          </p:nvSpPr>
          <p:spPr>
            <a:xfrm>
              <a:off x="12039565" y="-847016"/>
              <a:ext cx="155180" cy="647591"/>
            </a:xfrm>
            <a:custGeom>
              <a:rect b="b" l="l" r="r" t="t"/>
              <a:pathLst>
                <a:path extrusionOk="0" h="1615" w="387">
                  <a:moveTo>
                    <a:pt x="249" y="1"/>
                  </a:moveTo>
                  <a:cubicBezTo>
                    <a:pt x="236" y="1"/>
                    <a:pt x="224" y="10"/>
                    <a:pt x="224" y="22"/>
                  </a:cubicBezTo>
                  <a:lnTo>
                    <a:pt x="2" y="1570"/>
                  </a:lnTo>
                  <a:cubicBezTo>
                    <a:pt x="0" y="1583"/>
                    <a:pt x="10" y="1596"/>
                    <a:pt x="23" y="1598"/>
                  </a:cubicBezTo>
                  <a:lnTo>
                    <a:pt x="136" y="1614"/>
                  </a:lnTo>
                  <a:cubicBezTo>
                    <a:pt x="137" y="1614"/>
                    <a:pt x="139" y="1614"/>
                    <a:pt x="140" y="1614"/>
                  </a:cubicBezTo>
                  <a:cubicBezTo>
                    <a:pt x="153" y="1614"/>
                    <a:pt x="163" y="1604"/>
                    <a:pt x="165" y="1593"/>
                  </a:cubicBezTo>
                  <a:lnTo>
                    <a:pt x="385" y="45"/>
                  </a:lnTo>
                  <a:cubicBezTo>
                    <a:pt x="387" y="32"/>
                    <a:pt x="377" y="19"/>
                    <a:pt x="364" y="17"/>
                  </a:cubicBezTo>
                  <a:lnTo>
                    <a:pt x="251" y="1"/>
                  </a:lnTo>
                  <a:cubicBezTo>
                    <a:pt x="250" y="1"/>
                    <a:pt x="249" y="1"/>
                    <a:pt x="2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
            <p:cNvSpPr/>
            <p:nvPr/>
          </p:nvSpPr>
          <p:spPr>
            <a:xfrm>
              <a:off x="11620137" y="-462471"/>
              <a:ext cx="796752" cy="1688147"/>
            </a:xfrm>
            <a:custGeom>
              <a:rect b="b" l="l" r="r" t="t"/>
              <a:pathLst>
                <a:path extrusionOk="0" h="4210" w="1987">
                  <a:moveTo>
                    <a:pt x="950" y="0"/>
                  </a:moveTo>
                  <a:cubicBezTo>
                    <a:pt x="613" y="0"/>
                    <a:pt x="343" y="243"/>
                    <a:pt x="311" y="611"/>
                  </a:cubicBezTo>
                  <a:lnTo>
                    <a:pt x="11" y="4027"/>
                  </a:lnTo>
                  <a:cubicBezTo>
                    <a:pt x="1" y="4148"/>
                    <a:pt x="16" y="4210"/>
                    <a:pt x="48" y="4210"/>
                  </a:cubicBezTo>
                  <a:cubicBezTo>
                    <a:pt x="76" y="4210"/>
                    <a:pt x="117" y="4165"/>
                    <a:pt x="165" y="4072"/>
                  </a:cubicBezTo>
                  <a:lnTo>
                    <a:pt x="1801" y="953"/>
                  </a:lnTo>
                  <a:cubicBezTo>
                    <a:pt x="1986" y="598"/>
                    <a:pt x="1823" y="218"/>
                    <a:pt x="1438" y="109"/>
                  </a:cubicBezTo>
                  <a:lnTo>
                    <a:pt x="1156" y="30"/>
                  </a:lnTo>
                  <a:cubicBezTo>
                    <a:pt x="1085" y="10"/>
                    <a:pt x="1016" y="0"/>
                    <a:pt x="95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
            <p:cNvSpPr/>
            <p:nvPr/>
          </p:nvSpPr>
          <p:spPr>
            <a:xfrm>
              <a:off x="11852707" y="-227093"/>
              <a:ext cx="402185" cy="97038"/>
            </a:xfrm>
            <a:custGeom>
              <a:rect b="b" l="l" r="r" t="t"/>
              <a:pathLst>
                <a:path extrusionOk="0" h="242" w="1003">
                  <a:moveTo>
                    <a:pt x="115" y="1"/>
                  </a:moveTo>
                  <a:cubicBezTo>
                    <a:pt x="77" y="1"/>
                    <a:pt x="39" y="2"/>
                    <a:pt x="1" y="5"/>
                  </a:cubicBezTo>
                  <a:cubicBezTo>
                    <a:pt x="15" y="4"/>
                    <a:pt x="29" y="4"/>
                    <a:pt x="43" y="4"/>
                  </a:cubicBezTo>
                  <a:cubicBezTo>
                    <a:pt x="376" y="4"/>
                    <a:pt x="707" y="87"/>
                    <a:pt x="1002" y="242"/>
                  </a:cubicBezTo>
                  <a:cubicBezTo>
                    <a:pt x="968" y="223"/>
                    <a:pt x="923" y="195"/>
                    <a:pt x="888" y="180"/>
                  </a:cubicBezTo>
                  <a:cubicBezTo>
                    <a:pt x="649" y="64"/>
                    <a:pt x="382" y="1"/>
                    <a:pt x="1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
            <p:cNvSpPr/>
            <p:nvPr/>
          </p:nvSpPr>
          <p:spPr>
            <a:xfrm>
              <a:off x="11851905" y="-132461"/>
              <a:ext cx="350860" cy="88217"/>
            </a:xfrm>
            <a:custGeom>
              <a:rect b="b" l="l" r="r" t="t"/>
              <a:pathLst>
                <a:path extrusionOk="0" h="220" w="875">
                  <a:moveTo>
                    <a:pt x="143" y="0"/>
                  </a:moveTo>
                  <a:cubicBezTo>
                    <a:pt x="95" y="0"/>
                    <a:pt x="47" y="4"/>
                    <a:pt x="1" y="11"/>
                  </a:cubicBezTo>
                  <a:cubicBezTo>
                    <a:pt x="34" y="8"/>
                    <a:pt x="66" y="7"/>
                    <a:pt x="99" y="7"/>
                  </a:cubicBezTo>
                  <a:cubicBezTo>
                    <a:pt x="312" y="7"/>
                    <a:pt x="526" y="64"/>
                    <a:pt x="720" y="146"/>
                  </a:cubicBezTo>
                  <a:cubicBezTo>
                    <a:pt x="770" y="169"/>
                    <a:pt x="825" y="196"/>
                    <a:pt x="875" y="219"/>
                  </a:cubicBezTo>
                  <a:cubicBezTo>
                    <a:pt x="826" y="192"/>
                    <a:pt x="773" y="161"/>
                    <a:pt x="723" y="139"/>
                  </a:cubicBezTo>
                  <a:cubicBezTo>
                    <a:pt x="547" y="58"/>
                    <a:pt x="34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
            <p:cNvSpPr/>
            <p:nvPr/>
          </p:nvSpPr>
          <p:spPr>
            <a:xfrm>
              <a:off x="11793362" y="307018"/>
              <a:ext cx="216531" cy="63356"/>
            </a:xfrm>
            <a:custGeom>
              <a:rect b="b" l="l" r="r" t="t"/>
              <a:pathLst>
                <a:path extrusionOk="0" h="158" w="540">
                  <a:moveTo>
                    <a:pt x="142" y="0"/>
                  </a:moveTo>
                  <a:cubicBezTo>
                    <a:pt x="94" y="0"/>
                    <a:pt x="46" y="5"/>
                    <a:pt x="1" y="15"/>
                  </a:cubicBezTo>
                  <a:cubicBezTo>
                    <a:pt x="36" y="11"/>
                    <a:pt x="73" y="9"/>
                    <a:pt x="109" y="9"/>
                  </a:cubicBezTo>
                  <a:cubicBezTo>
                    <a:pt x="241" y="9"/>
                    <a:pt x="374" y="38"/>
                    <a:pt x="482" y="113"/>
                  </a:cubicBezTo>
                  <a:cubicBezTo>
                    <a:pt x="503" y="126"/>
                    <a:pt x="522" y="142"/>
                    <a:pt x="540" y="157"/>
                  </a:cubicBezTo>
                  <a:cubicBezTo>
                    <a:pt x="439" y="48"/>
                    <a:pt x="289" y="0"/>
                    <a:pt x="14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
            <p:cNvSpPr/>
            <p:nvPr/>
          </p:nvSpPr>
          <p:spPr>
            <a:xfrm>
              <a:off x="11809000" y="173089"/>
              <a:ext cx="267455" cy="76187"/>
            </a:xfrm>
            <a:custGeom>
              <a:rect b="b" l="l" r="r" t="t"/>
              <a:pathLst>
                <a:path extrusionOk="0" h="190" w="667">
                  <a:moveTo>
                    <a:pt x="140" y="1"/>
                  </a:moveTo>
                  <a:cubicBezTo>
                    <a:pt x="93" y="1"/>
                    <a:pt x="46" y="7"/>
                    <a:pt x="0" y="21"/>
                  </a:cubicBezTo>
                  <a:cubicBezTo>
                    <a:pt x="40" y="13"/>
                    <a:pt x="81" y="9"/>
                    <a:pt x="121" y="9"/>
                  </a:cubicBezTo>
                  <a:cubicBezTo>
                    <a:pt x="285" y="9"/>
                    <a:pt x="448" y="70"/>
                    <a:pt x="590" y="146"/>
                  </a:cubicBezTo>
                  <a:lnTo>
                    <a:pt x="667" y="189"/>
                  </a:lnTo>
                  <a:cubicBezTo>
                    <a:pt x="642" y="173"/>
                    <a:pt x="617" y="156"/>
                    <a:pt x="593" y="141"/>
                  </a:cubicBezTo>
                  <a:cubicBezTo>
                    <a:pt x="518" y="96"/>
                    <a:pt x="435" y="57"/>
                    <a:pt x="351" y="33"/>
                  </a:cubicBezTo>
                  <a:cubicBezTo>
                    <a:pt x="283" y="14"/>
                    <a:pt x="211" y="1"/>
                    <a:pt x="1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
            <p:cNvSpPr/>
            <p:nvPr/>
          </p:nvSpPr>
          <p:spPr>
            <a:xfrm>
              <a:off x="11833861" y="46779"/>
              <a:ext cx="267455" cy="75786"/>
            </a:xfrm>
            <a:custGeom>
              <a:rect b="b" l="l" r="r" t="t"/>
              <a:pathLst>
                <a:path extrusionOk="0" h="189" w="667">
                  <a:moveTo>
                    <a:pt x="140" y="0"/>
                  </a:moveTo>
                  <a:cubicBezTo>
                    <a:pt x="93" y="0"/>
                    <a:pt x="46" y="6"/>
                    <a:pt x="1" y="20"/>
                  </a:cubicBezTo>
                  <a:cubicBezTo>
                    <a:pt x="40" y="12"/>
                    <a:pt x="80" y="8"/>
                    <a:pt x="120" y="8"/>
                  </a:cubicBezTo>
                  <a:cubicBezTo>
                    <a:pt x="284" y="8"/>
                    <a:pt x="446" y="69"/>
                    <a:pt x="590" y="145"/>
                  </a:cubicBezTo>
                  <a:lnTo>
                    <a:pt x="667" y="188"/>
                  </a:lnTo>
                  <a:cubicBezTo>
                    <a:pt x="643" y="172"/>
                    <a:pt x="618" y="156"/>
                    <a:pt x="593" y="140"/>
                  </a:cubicBezTo>
                  <a:cubicBezTo>
                    <a:pt x="518" y="96"/>
                    <a:pt x="435" y="57"/>
                    <a:pt x="351" y="32"/>
                  </a:cubicBezTo>
                  <a:cubicBezTo>
                    <a:pt x="283" y="13"/>
                    <a:pt x="211" y="0"/>
                    <a:pt x="14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
            <p:cNvSpPr/>
            <p:nvPr/>
          </p:nvSpPr>
          <p:spPr>
            <a:xfrm>
              <a:off x="11867143" y="294989"/>
              <a:ext cx="85409" cy="96236"/>
            </a:xfrm>
            <a:custGeom>
              <a:rect b="b" l="l" r="r" t="t"/>
              <a:pathLst>
                <a:path extrusionOk="0" h="240" w="213">
                  <a:moveTo>
                    <a:pt x="116" y="1"/>
                  </a:moveTo>
                  <a:cubicBezTo>
                    <a:pt x="74" y="1"/>
                    <a:pt x="43" y="51"/>
                    <a:pt x="22" y="104"/>
                  </a:cubicBezTo>
                  <a:cubicBezTo>
                    <a:pt x="7" y="137"/>
                    <a:pt x="1" y="174"/>
                    <a:pt x="9" y="208"/>
                  </a:cubicBezTo>
                  <a:cubicBezTo>
                    <a:pt x="12" y="216"/>
                    <a:pt x="14" y="224"/>
                    <a:pt x="22" y="230"/>
                  </a:cubicBezTo>
                  <a:cubicBezTo>
                    <a:pt x="27" y="236"/>
                    <a:pt x="36" y="239"/>
                    <a:pt x="46" y="239"/>
                  </a:cubicBezTo>
                  <a:cubicBezTo>
                    <a:pt x="51" y="239"/>
                    <a:pt x="56" y="238"/>
                    <a:pt x="61" y="237"/>
                  </a:cubicBezTo>
                  <a:cubicBezTo>
                    <a:pt x="74" y="231"/>
                    <a:pt x="86" y="224"/>
                    <a:pt x="97" y="215"/>
                  </a:cubicBezTo>
                  <a:cubicBezTo>
                    <a:pt x="119" y="198"/>
                    <a:pt x="141" y="179"/>
                    <a:pt x="164" y="162"/>
                  </a:cubicBezTo>
                  <a:cubicBezTo>
                    <a:pt x="177" y="151"/>
                    <a:pt x="191" y="140"/>
                    <a:pt x="200" y="124"/>
                  </a:cubicBezTo>
                  <a:cubicBezTo>
                    <a:pt x="212" y="98"/>
                    <a:pt x="202" y="63"/>
                    <a:pt x="182" y="41"/>
                  </a:cubicBezTo>
                  <a:cubicBezTo>
                    <a:pt x="158" y="12"/>
                    <a:pt x="135" y="1"/>
                    <a:pt x="116" y="1"/>
                  </a:cubicBezTo>
                  <a:close/>
                </a:path>
              </a:pathLst>
            </a:custGeom>
            <a:solidFill>
              <a:srgbClr val="6593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
            <p:cNvSpPr/>
            <p:nvPr/>
          </p:nvSpPr>
          <p:spPr>
            <a:xfrm>
              <a:off x="9940822" y="-1576407"/>
              <a:ext cx="275876" cy="314372"/>
            </a:xfrm>
            <a:custGeom>
              <a:rect b="b" l="l" r="r" t="t"/>
              <a:pathLst>
                <a:path extrusionOk="0" h="784" w="688">
                  <a:moveTo>
                    <a:pt x="323" y="0"/>
                  </a:moveTo>
                  <a:cubicBezTo>
                    <a:pt x="290" y="0"/>
                    <a:pt x="256" y="9"/>
                    <a:pt x="236" y="33"/>
                  </a:cubicBezTo>
                  <a:cubicBezTo>
                    <a:pt x="210" y="64"/>
                    <a:pt x="213" y="108"/>
                    <a:pt x="224" y="146"/>
                  </a:cubicBezTo>
                  <a:cubicBezTo>
                    <a:pt x="234" y="185"/>
                    <a:pt x="242" y="191"/>
                    <a:pt x="245" y="230"/>
                  </a:cubicBezTo>
                  <a:cubicBezTo>
                    <a:pt x="250" y="292"/>
                    <a:pt x="219" y="351"/>
                    <a:pt x="180" y="399"/>
                  </a:cubicBezTo>
                  <a:cubicBezTo>
                    <a:pt x="142" y="448"/>
                    <a:pt x="94" y="488"/>
                    <a:pt x="61" y="540"/>
                  </a:cubicBezTo>
                  <a:cubicBezTo>
                    <a:pt x="25" y="592"/>
                    <a:pt x="5" y="656"/>
                    <a:pt x="3" y="719"/>
                  </a:cubicBezTo>
                  <a:cubicBezTo>
                    <a:pt x="1" y="736"/>
                    <a:pt x="3" y="755"/>
                    <a:pt x="14" y="766"/>
                  </a:cubicBezTo>
                  <a:cubicBezTo>
                    <a:pt x="24" y="776"/>
                    <a:pt x="38" y="778"/>
                    <a:pt x="52" y="781"/>
                  </a:cubicBezTo>
                  <a:cubicBezTo>
                    <a:pt x="70" y="783"/>
                    <a:pt x="88" y="784"/>
                    <a:pt x="105" y="784"/>
                  </a:cubicBezTo>
                  <a:cubicBezTo>
                    <a:pt x="198" y="784"/>
                    <a:pt x="291" y="758"/>
                    <a:pt x="382" y="735"/>
                  </a:cubicBezTo>
                  <a:cubicBezTo>
                    <a:pt x="458" y="713"/>
                    <a:pt x="678" y="640"/>
                    <a:pt x="683" y="540"/>
                  </a:cubicBezTo>
                  <a:cubicBezTo>
                    <a:pt x="687" y="455"/>
                    <a:pt x="485" y="411"/>
                    <a:pt x="443" y="345"/>
                  </a:cubicBezTo>
                  <a:cubicBezTo>
                    <a:pt x="380" y="249"/>
                    <a:pt x="383" y="157"/>
                    <a:pt x="379" y="41"/>
                  </a:cubicBezTo>
                  <a:cubicBezTo>
                    <a:pt x="379" y="29"/>
                    <a:pt x="378" y="17"/>
                    <a:pt x="368" y="8"/>
                  </a:cubicBezTo>
                  <a:cubicBezTo>
                    <a:pt x="363" y="4"/>
                    <a:pt x="357" y="3"/>
                    <a:pt x="350" y="2"/>
                  </a:cubicBezTo>
                  <a:cubicBezTo>
                    <a:pt x="341" y="1"/>
                    <a:pt x="332" y="0"/>
                    <a:pt x="32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
            <p:cNvSpPr/>
            <p:nvPr/>
          </p:nvSpPr>
          <p:spPr>
            <a:xfrm>
              <a:off x="9860225" y="-1381528"/>
              <a:ext cx="2075886" cy="1894253"/>
            </a:xfrm>
            <a:custGeom>
              <a:rect b="b" l="l" r="r" t="t"/>
              <a:pathLst>
                <a:path extrusionOk="0" h="4724" w="5177">
                  <a:moveTo>
                    <a:pt x="645" y="0"/>
                  </a:moveTo>
                  <a:cubicBezTo>
                    <a:pt x="601" y="0"/>
                    <a:pt x="556" y="4"/>
                    <a:pt x="510" y="13"/>
                  </a:cubicBezTo>
                  <a:cubicBezTo>
                    <a:pt x="128" y="84"/>
                    <a:pt x="1" y="597"/>
                    <a:pt x="151" y="1013"/>
                  </a:cubicBezTo>
                  <a:cubicBezTo>
                    <a:pt x="814" y="2850"/>
                    <a:pt x="2260" y="4132"/>
                    <a:pt x="4049" y="4681"/>
                  </a:cubicBezTo>
                  <a:cubicBezTo>
                    <a:pt x="4144" y="4710"/>
                    <a:pt x="4243" y="4724"/>
                    <a:pt x="4341" y="4724"/>
                  </a:cubicBezTo>
                  <a:cubicBezTo>
                    <a:pt x="4719" y="4724"/>
                    <a:pt x="5080" y="4519"/>
                    <a:pt x="5118" y="4213"/>
                  </a:cubicBezTo>
                  <a:cubicBezTo>
                    <a:pt x="5176" y="3917"/>
                    <a:pt x="4917" y="3611"/>
                    <a:pt x="4545" y="3449"/>
                  </a:cubicBezTo>
                  <a:cubicBezTo>
                    <a:pt x="3229" y="2880"/>
                    <a:pt x="2096" y="1787"/>
                    <a:pt x="1383" y="497"/>
                  </a:cubicBezTo>
                  <a:cubicBezTo>
                    <a:pt x="1223" y="219"/>
                    <a:pt x="964" y="0"/>
                    <a:pt x="6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
            <p:cNvSpPr/>
            <p:nvPr/>
          </p:nvSpPr>
          <p:spPr>
            <a:xfrm>
              <a:off x="9995757" y="-1255619"/>
              <a:ext cx="1612752" cy="1603539"/>
            </a:xfrm>
            <a:custGeom>
              <a:rect b="b" l="l" r="r" t="t"/>
              <a:pathLst>
                <a:path extrusionOk="0" h="3999" w="4022">
                  <a:moveTo>
                    <a:pt x="1" y="1"/>
                  </a:moveTo>
                  <a:lnTo>
                    <a:pt x="1" y="1"/>
                  </a:lnTo>
                  <a:cubicBezTo>
                    <a:pt x="8" y="45"/>
                    <a:pt x="16" y="88"/>
                    <a:pt x="26" y="131"/>
                  </a:cubicBezTo>
                  <a:lnTo>
                    <a:pt x="26" y="131"/>
                  </a:lnTo>
                  <a:cubicBezTo>
                    <a:pt x="17" y="88"/>
                    <a:pt x="8" y="44"/>
                    <a:pt x="1" y="1"/>
                  </a:cubicBezTo>
                  <a:close/>
                  <a:moveTo>
                    <a:pt x="26" y="131"/>
                  </a:moveTo>
                  <a:lnTo>
                    <a:pt x="26" y="131"/>
                  </a:lnTo>
                  <a:cubicBezTo>
                    <a:pt x="315" y="1450"/>
                    <a:pt x="1521" y="2782"/>
                    <a:pt x="2644" y="3454"/>
                  </a:cubicBezTo>
                  <a:cubicBezTo>
                    <a:pt x="3070" y="3708"/>
                    <a:pt x="3534" y="3904"/>
                    <a:pt x="4021" y="3998"/>
                  </a:cubicBezTo>
                  <a:cubicBezTo>
                    <a:pt x="2773" y="3724"/>
                    <a:pt x="1725" y="2875"/>
                    <a:pt x="938" y="1896"/>
                  </a:cubicBezTo>
                  <a:cubicBezTo>
                    <a:pt x="652" y="1530"/>
                    <a:pt x="404" y="1134"/>
                    <a:pt x="221" y="707"/>
                  </a:cubicBezTo>
                  <a:cubicBezTo>
                    <a:pt x="142" y="521"/>
                    <a:pt x="71" y="329"/>
                    <a:pt x="26" y="13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
            <p:cNvSpPr/>
            <p:nvPr/>
          </p:nvSpPr>
          <p:spPr>
            <a:xfrm>
              <a:off x="10143318" y="-1201887"/>
              <a:ext cx="566187" cy="813198"/>
            </a:xfrm>
            <a:custGeom>
              <a:rect b="b" l="l" r="r" t="t"/>
              <a:pathLst>
                <a:path extrusionOk="0" h="2028" w="1412">
                  <a:moveTo>
                    <a:pt x="0" y="1"/>
                  </a:moveTo>
                  <a:cubicBezTo>
                    <a:pt x="122" y="343"/>
                    <a:pt x="303" y="663"/>
                    <a:pt x="501" y="965"/>
                  </a:cubicBezTo>
                  <a:cubicBezTo>
                    <a:pt x="717" y="1287"/>
                    <a:pt x="969" y="1592"/>
                    <a:pt x="1243" y="1865"/>
                  </a:cubicBezTo>
                  <a:cubicBezTo>
                    <a:pt x="1280" y="1901"/>
                    <a:pt x="1373" y="1990"/>
                    <a:pt x="1412" y="2027"/>
                  </a:cubicBezTo>
                  <a:cubicBezTo>
                    <a:pt x="1374" y="1989"/>
                    <a:pt x="1284" y="1899"/>
                    <a:pt x="1248" y="1861"/>
                  </a:cubicBezTo>
                  <a:cubicBezTo>
                    <a:pt x="1036" y="1641"/>
                    <a:pt x="830" y="1399"/>
                    <a:pt x="649" y="1148"/>
                  </a:cubicBezTo>
                  <a:cubicBezTo>
                    <a:pt x="393" y="791"/>
                    <a:pt x="163" y="410"/>
                    <a:pt x="0"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
            <p:cNvSpPr/>
            <p:nvPr/>
          </p:nvSpPr>
          <p:spPr>
            <a:xfrm>
              <a:off x="11743640" y="125372"/>
              <a:ext cx="18445" cy="18044"/>
            </a:xfrm>
            <a:custGeom>
              <a:rect b="b" l="l" r="r" t="t"/>
              <a:pathLst>
                <a:path extrusionOk="0" h="45" w="46">
                  <a:moveTo>
                    <a:pt x="23" y="1"/>
                  </a:moveTo>
                  <a:cubicBezTo>
                    <a:pt x="11" y="1"/>
                    <a:pt x="0" y="10"/>
                    <a:pt x="0" y="23"/>
                  </a:cubicBezTo>
                  <a:cubicBezTo>
                    <a:pt x="0" y="35"/>
                    <a:pt x="11" y="45"/>
                    <a:pt x="23" y="45"/>
                  </a:cubicBezTo>
                  <a:cubicBezTo>
                    <a:pt x="35" y="45"/>
                    <a:pt x="46" y="35"/>
                    <a:pt x="46" y="23"/>
                  </a:cubicBezTo>
                  <a:cubicBezTo>
                    <a:pt x="46" y="10"/>
                    <a:pt x="35" y="1"/>
                    <a:pt x="2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
            <p:cNvSpPr/>
            <p:nvPr/>
          </p:nvSpPr>
          <p:spPr>
            <a:xfrm>
              <a:off x="11531921" y="-16175"/>
              <a:ext cx="18445" cy="18445"/>
            </a:xfrm>
            <a:custGeom>
              <a:rect b="b" l="l" r="r" t="t"/>
              <a:pathLst>
                <a:path extrusionOk="0" h="46" w="46">
                  <a:moveTo>
                    <a:pt x="23" y="1"/>
                  </a:moveTo>
                  <a:cubicBezTo>
                    <a:pt x="11" y="1"/>
                    <a:pt x="1" y="10"/>
                    <a:pt x="1" y="23"/>
                  </a:cubicBezTo>
                  <a:cubicBezTo>
                    <a:pt x="1" y="36"/>
                    <a:pt x="11" y="45"/>
                    <a:pt x="23" y="45"/>
                  </a:cubicBezTo>
                  <a:cubicBezTo>
                    <a:pt x="36" y="45"/>
                    <a:pt x="45" y="36"/>
                    <a:pt x="45" y="23"/>
                  </a:cubicBezTo>
                  <a:cubicBezTo>
                    <a:pt x="45" y="10"/>
                    <a:pt x="36" y="1"/>
                    <a:pt x="2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
            <p:cNvSpPr/>
            <p:nvPr/>
          </p:nvSpPr>
          <p:spPr>
            <a:xfrm>
              <a:off x="10413180" y="-1004201"/>
              <a:ext cx="18445" cy="18044"/>
            </a:xfrm>
            <a:custGeom>
              <a:rect b="b" l="l" r="r" t="t"/>
              <a:pathLst>
                <a:path extrusionOk="0" h="45" w="46">
                  <a:moveTo>
                    <a:pt x="23" y="0"/>
                  </a:moveTo>
                  <a:cubicBezTo>
                    <a:pt x="11" y="0"/>
                    <a:pt x="1" y="10"/>
                    <a:pt x="1" y="22"/>
                  </a:cubicBezTo>
                  <a:cubicBezTo>
                    <a:pt x="1" y="34"/>
                    <a:pt x="11" y="45"/>
                    <a:pt x="23" y="45"/>
                  </a:cubicBezTo>
                  <a:cubicBezTo>
                    <a:pt x="36" y="45"/>
                    <a:pt x="45" y="34"/>
                    <a:pt x="45" y="22"/>
                  </a:cubicBezTo>
                  <a:cubicBezTo>
                    <a:pt x="45" y="10"/>
                    <a:pt x="36" y="0"/>
                    <a:pt x="2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
            <p:cNvSpPr/>
            <p:nvPr/>
          </p:nvSpPr>
          <p:spPr>
            <a:xfrm>
              <a:off x="11756071" y="181911"/>
              <a:ext cx="24861" cy="24460"/>
            </a:xfrm>
            <a:custGeom>
              <a:rect b="b" l="l" r="r" t="t"/>
              <a:pathLst>
                <a:path extrusionOk="0" h="61" w="62">
                  <a:moveTo>
                    <a:pt x="31" y="1"/>
                  </a:moveTo>
                  <a:cubicBezTo>
                    <a:pt x="15" y="1"/>
                    <a:pt x="1" y="13"/>
                    <a:pt x="1" y="30"/>
                  </a:cubicBezTo>
                  <a:cubicBezTo>
                    <a:pt x="1" y="47"/>
                    <a:pt x="15" y="61"/>
                    <a:pt x="31" y="61"/>
                  </a:cubicBezTo>
                  <a:cubicBezTo>
                    <a:pt x="48" y="61"/>
                    <a:pt x="62" y="47"/>
                    <a:pt x="62" y="30"/>
                  </a:cubicBezTo>
                  <a:cubicBezTo>
                    <a:pt x="62" y="13"/>
                    <a:pt x="48"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
            <p:cNvSpPr/>
            <p:nvPr/>
          </p:nvSpPr>
          <p:spPr>
            <a:xfrm>
              <a:off x="11661840" y="105323"/>
              <a:ext cx="24861" cy="24861"/>
            </a:xfrm>
            <a:custGeom>
              <a:rect b="b" l="l" r="r" t="t"/>
              <a:pathLst>
                <a:path extrusionOk="0" h="62" w="62">
                  <a:moveTo>
                    <a:pt x="31" y="0"/>
                  </a:moveTo>
                  <a:cubicBezTo>
                    <a:pt x="14" y="0"/>
                    <a:pt x="0" y="14"/>
                    <a:pt x="0" y="31"/>
                  </a:cubicBezTo>
                  <a:cubicBezTo>
                    <a:pt x="0" y="47"/>
                    <a:pt x="14" y="61"/>
                    <a:pt x="31" y="61"/>
                  </a:cubicBezTo>
                  <a:cubicBezTo>
                    <a:pt x="47" y="61"/>
                    <a:pt x="61" y="47"/>
                    <a:pt x="61" y="31"/>
                  </a:cubicBezTo>
                  <a:cubicBezTo>
                    <a:pt x="61" y="14"/>
                    <a:pt x="47" y="0"/>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
            <p:cNvSpPr/>
            <p:nvPr/>
          </p:nvSpPr>
          <p:spPr>
            <a:xfrm>
              <a:off x="10464505" y="-956484"/>
              <a:ext cx="24861" cy="24861"/>
            </a:xfrm>
            <a:custGeom>
              <a:rect b="b" l="l" r="r" t="t"/>
              <a:pathLst>
                <a:path extrusionOk="0" h="62" w="62">
                  <a:moveTo>
                    <a:pt x="31" y="0"/>
                  </a:moveTo>
                  <a:cubicBezTo>
                    <a:pt x="14" y="0"/>
                    <a:pt x="0" y="14"/>
                    <a:pt x="0" y="31"/>
                  </a:cubicBezTo>
                  <a:cubicBezTo>
                    <a:pt x="0" y="48"/>
                    <a:pt x="14" y="61"/>
                    <a:pt x="31" y="61"/>
                  </a:cubicBezTo>
                  <a:cubicBezTo>
                    <a:pt x="48" y="61"/>
                    <a:pt x="61" y="48"/>
                    <a:pt x="61" y="31"/>
                  </a:cubicBezTo>
                  <a:cubicBezTo>
                    <a:pt x="61" y="14"/>
                    <a:pt x="48" y="0"/>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
            <p:cNvSpPr/>
            <p:nvPr/>
          </p:nvSpPr>
          <p:spPr>
            <a:xfrm>
              <a:off x="10494578" y="-1473362"/>
              <a:ext cx="625132" cy="363693"/>
            </a:xfrm>
            <a:custGeom>
              <a:rect b="b" l="l" r="r" t="t"/>
              <a:pathLst>
                <a:path extrusionOk="0" h="907" w="1559">
                  <a:moveTo>
                    <a:pt x="644" y="0"/>
                  </a:moveTo>
                  <a:cubicBezTo>
                    <a:pt x="640" y="0"/>
                    <a:pt x="635" y="1"/>
                    <a:pt x="631" y="1"/>
                  </a:cubicBezTo>
                  <a:cubicBezTo>
                    <a:pt x="536" y="12"/>
                    <a:pt x="498" y="133"/>
                    <a:pt x="415" y="181"/>
                  </a:cubicBezTo>
                  <a:cubicBezTo>
                    <a:pt x="351" y="219"/>
                    <a:pt x="269" y="209"/>
                    <a:pt x="195" y="212"/>
                  </a:cubicBezTo>
                  <a:cubicBezTo>
                    <a:pt x="120" y="214"/>
                    <a:pt x="33" y="243"/>
                    <a:pt x="15" y="316"/>
                  </a:cubicBezTo>
                  <a:cubicBezTo>
                    <a:pt x="1" y="369"/>
                    <a:pt x="30" y="421"/>
                    <a:pt x="66" y="461"/>
                  </a:cubicBezTo>
                  <a:cubicBezTo>
                    <a:pt x="101" y="501"/>
                    <a:pt x="146" y="534"/>
                    <a:pt x="175" y="580"/>
                  </a:cubicBezTo>
                  <a:cubicBezTo>
                    <a:pt x="200" y="619"/>
                    <a:pt x="212" y="669"/>
                    <a:pt x="242" y="706"/>
                  </a:cubicBezTo>
                  <a:cubicBezTo>
                    <a:pt x="281" y="752"/>
                    <a:pt x="345" y="772"/>
                    <a:pt x="407" y="772"/>
                  </a:cubicBezTo>
                  <a:cubicBezTo>
                    <a:pt x="410" y="772"/>
                    <a:pt x="413" y="772"/>
                    <a:pt x="416" y="772"/>
                  </a:cubicBezTo>
                  <a:cubicBezTo>
                    <a:pt x="480" y="772"/>
                    <a:pt x="542" y="754"/>
                    <a:pt x="606" y="744"/>
                  </a:cubicBezTo>
                  <a:cubicBezTo>
                    <a:pt x="618" y="743"/>
                    <a:pt x="629" y="741"/>
                    <a:pt x="640" y="741"/>
                  </a:cubicBezTo>
                  <a:cubicBezTo>
                    <a:pt x="653" y="741"/>
                    <a:pt x="666" y="743"/>
                    <a:pt x="678" y="749"/>
                  </a:cubicBezTo>
                  <a:cubicBezTo>
                    <a:pt x="714" y="764"/>
                    <a:pt x="726" y="808"/>
                    <a:pt x="753" y="837"/>
                  </a:cubicBezTo>
                  <a:cubicBezTo>
                    <a:pt x="788" y="876"/>
                    <a:pt x="837" y="885"/>
                    <a:pt x="890" y="885"/>
                  </a:cubicBezTo>
                  <a:cubicBezTo>
                    <a:pt x="936" y="885"/>
                    <a:pt x="984" y="879"/>
                    <a:pt x="1031" y="879"/>
                  </a:cubicBezTo>
                  <a:cubicBezTo>
                    <a:pt x="1043" y="879"/>
                    <a:pt x="1055" y="879"/>
                    <a:pt x="1066" y="880"/>
                  </a:cubicBezTo>
                  <a:cubicBezTo>
                    <a:pt x="1119" y="886"/>
                    <a:pt x="1169" y="907"/>
                    <a:pt x="1221" y="907"/>
                  </a:cubicBezTo>
                  <a:cubicBezTo>
                    <a:pt x="1343" y="907"/>
                    <a:pt x="1437" y="796"/>
                    <a:pt x="1490" y="687"/>
                  </a:cubicBezTo>
                  <a:cubicBezTo>
                    <a:pt x="1530" y="603"/>
                    <a:pt x="1558" y="512"/>
                    <a:pt x="1543" y="421"/>
                  </a:cubicBezTo>
                  <a:cubicBezTo>
                    <a:pt x="1531" y="330"/>
                    <a:pt x="1468" y="242"/>
                    <a:pt x="1377" y="222"/>
                  </a:cubicBezTo>
                  <a:cubicBezTo>
                    <a:pt x="1349" y="216"/>
                    <a:pt x="1320" y="216"/>
                    <a:pt x="1295" y="203"/>
                  </a:cubicBezTo>
                  <a:cubicBezTo>
                    <a:pt x="1242" y="177"/>
                    <a:pt x="1225" y="108"/>
                    <a:pt x="1177" y="76"/>
                  </a:cubicBezTo>
                  <a:cubicBezTo>
                    <a:pt x="1157" y="62"/>
                    <a:pt x="1136" y="57"/>
                    <a:pt x="1114" y="57"/>
                  </a:cubicBezTo>
                  <a:cubicBezTo>
                    <a:pt x="1047" y="57"/>
                    <a:pt x="972" y="102"/>
                    <a:pt x="901" y="102"/>
                  </a:cubicBezTo>
                  <a:cubicBezTo>
                    <a:pt x="893" y="102"/>
                    <a:pt x="885" y="101"/>
                    <a:pt x="877" y="100"/>
                  </a:cubicBezTo>
                  <a:cubicBezTo>
                    <a:pt x="793" y="87"/>
                    <a:pt x="727" y="0"/>
                    <a:pt x="644" y="0"/>
                  </a:cubicBezTo>
                  <a:close/>
                </a:path>
              </a:pathLst>
            </a:custGeom>
            <a:solidFill>
              <a:srgbClr val="6593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
            <p:cNvSpPr/>
            <p:nvPr/>
          </p:nvSpPr>
          <p:spPr>
            <a:xfrm>
              <a:off x="10494178" y="-1473362"/>
              <a:ext cx="625132" cy="363693"/>
            </a:xfrm>
            <a:custGeom>
              <a:rect b="b" l="l" r="r" t="t"/>
              <a:pathLst>
                <a:path extrusionOk="0" h="907" w="1559">
                  <a:moveTo>
                    <a:pt x="644" y="0"/>
                  </a:moveTo>
                  <a:cubicBezTo>
                    <a:pt x="640" y="0"/>
                    <a:pt x="635" y="1"/>
                    <a:pt x="631" y="1"/>
                  </a:cubicBezTo>
                  <a:cubicBezTo>
                    <a:pt x="536" y="12"/>
                    <a:pt x="498" y="133"/>
                    <a:pt x="415" y="181"/>
                  </a:cubicBezTo>
                  <a:cubicBezTo>
                    <a:pt x="351" y="219"/>
                    <a:pt x="269" y="209"/>
                    <a:pt x="195" y="212"/>
                  </a:cubicBezTo>
                  <a:cubicBezTo>
                    <a:pt x="120" y="214"/>
                    <a:pt x="33" y="243"/>
                    <a:pt x="15" y="316"/>
                  </a:cubicBezTo>
                  <a:cubicBezTo>
                    <a:pt x="1" y="369"/>
                    <a:pt x="30" y="421"/>
                    <a:pt x="66" y="461"/>
                  </a:cubicBezTo>
                  <a:cubicBezTo>
                    <a:pt x="101" y="501"/>
                    <a:pt x="146" y="534"/>
                    <a:pt x="175" y="580"/>
                  </a:cubicBezTo>
                  <a:cubicBezTo>
                    <a:pt x="200" y="619"/>
                    <a:pt x="212" y="669"/>
                    <a:pt x="242" y="706"/>
                  </a:cubicBezTo>
                  <a:cubicBezTo>
                    <a:pt x="281" y="752"/>
                    <a:pt x="345" y="772"/>
                    <a:pt x="407" y="772"/>
                  </a:cubicBezTo>
                  <a:cubicBezTo>
                    <a:pt x="410" y="772"/>
                    <a:pt x="413" y="772"/>
                    <a:pt x="416" y="772"/>
                  </a:cubicBezTo>
                  <a:cubicBezTo>
                    <a:pt x="480" y="772"/>
                    <a:pt x="542" y="754"/>
                    <a:pt x="606" y="744"/>
                  </a:cubicBezTo>
                  <a:cubicBezTo>
                    <a:pt x="618" y="743"/>
                    <a:pt x="629" y="741"/>
                    <a:pt x="640" y="741"/>
                  </a:cubicBezTo>
                  <a:cubicBezTo>
                    <a:pt x="653" y="741"/>
                    <a:pt x="666" y="743"/>
                    <a:pt x="678" y="749"/>
                  </a:cubicBezTo>
                  <a:cubicBezTo>
                    <a:pt x="714" y="764"/>
                    <a:pt x="726" y="808"/>
                    <a:pt x="753" y="837"/>
                  </a:cubicBezTo>
                  <a:cubicBezTo>
                    <a:pt x="788" y="876"/>
                    <a:pt x="837" y="885"/>
                    <a:pt x="890" y="885"/>
                  </a:cubicBezTo>
                  <a:cubicBezTo>
                    <a:pt x="936" y="885"/>
                    <a:pt x="984" y="879"/>
                    <a:pt x="1031" y="879"/>
                  </a:cubicBezTo>
                  <a:cubicBezTo>
                    <a:pt x="1043" y="879"/>
                    <a:pt x="1055" y="879"/>
                    <a:pt x="1066" y="880"/>
                  </a:cubicBezTo>
                  <a:cubicBezTo>
                    <a:pt x="1119" y="886"/>
                    <a:pt x="1169" y="907"/>
                    <a:pt x="1221" y="907"/>
                  </a:cubicBezTo>
                  <a:cubicBezTo>
                    <a:pt x="1343" y="907"/>
                    <a:pt x="1437" y="796"/>
                    <a:pt x="1490" y="687"/>
                  </a:cubicBezTo>
                  <a:cubicBezTo>
                    <a:pt x="1530" y="603"/>
                    <a:pt x="1558" y="512"/>
                    <a:pt x="1543" y="421"/>
                  </a:cubicBezTo>
                  <a:cubicBezTo>
                    <a:pt x="1531" y="330"/>
                    <a:pt x="1468" y="242"/>
                    <a:pt x="1377" y="222"/>
                  </a:cubicBezTo>
                  <a:cubicBezTo>
                    <a:pt x="1349" y="216"/>
                    <a:pt x="1320" y="216"/>
                    <a:pt x="1295" y="203"/>
                  </a:cubicBezTo>
                  <a:cubicBezTo>
                    <a:pt x="1242" y="177"/>
                    <a:pt x="1225" y="108"/>
                    <a:pt x="1177" y="76"/>
                  </a:cubicBezTo>
                  <a:cubicBezTo>
                    <a:pt x="1157" y="62"/>
                    <a:pt x="1136" y="57"/>
                    <a:pt x="1114" y="57"/>
                  </a:cubicBezTo>
                  <a:cubicBezTo>
                    <a:pt x="1047" y="57"/>
                    <a:pt x="972" y="102"/>
                    <a:pt x="901" y="102"/>
                  </a:cubicBezTo>
                  <a:cubicBezTo>
                    <a:pt x="893" y="102"/>
                    <a:pt x="885" y="101"/>
                    <a:pt x="877" y="100"/>
                  </a:cubicBezTo>
                  <a:cubicBezTo>
                    <a:pt x="793" y="87"/>
                    <a:pt x="727" y="0"/>
                    <a:pt x="644" y="0"/>
                  </a:cubicBezTo>
                  <a:close/>
                </a:path>
              </a:pathLst>
            </a:custGeom>
            <a:solidFill>
              <a:srgbClr val="FAEA3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
            <p:cNvSpPr/>
            <p:nvPr/>
          </p:nvSpPr>
          <p:spPr>
            <a:xfrm>
              <a:off x="10587607" y="-1337019"/>
              <a:ext cx="513659" cy="108667"/>
            </a:xfrm>
            <a:custGeom>
              <a:rect b="b" l="l" r="r" t="t"/>
              <a:pathLst>
                <a:path extrusionOk="0" h="271" w="1281">
                  <a:moveTo>
                    <a:pt x="249" y="9"/>
                  </a:moveTo>
                  <a:cubicBezTo>
                    <a:pt x="165" y="9"/>
                    <a:pt x="82" y="10"/>
                    <a:pt x="1" y="12"/>
                  </a:cubicBezTo>
                  <a:cubicBezTo>
                    <a:pt x="428" y="14"/>
                    <a:pt x="924" y="1"/>
                    <a:pt x="1281" y="270"/>
                  </a:cubicBezTo>
                  <a:cubicBezTo>
                    <a:pt x="1238" y="235"/>
                    <a:pt x="1191" y="205"/>
                    <a:pt x="1142" y="178"/>
                  </a:cubicBezTo>
                  <a:cubicBezTo>
                    <a:pt x="871" y="34"/>
                    <a:pt x="556" y="9"/>
                    <a:pt x="249" y="9"/>
                  </a:cubicBezTo>
                  <a:close/>
                </a:path>
              </a:pathLst>
            </a:custGeom>
            <a:solidFill>
              <a:srgbClr val="4973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8" name="Google Shape;478;p1"/>
          <p:cNvGrpSpPr/>
          <p:nvPr/>
        </p:nvGrpSpPr>
        <p:grpSpPr>
          <a:xfrm>
            <a:off x="5763616" y="301865"/>
            <a:ext cx="3313697" cy="4231833"/>
            <a:chOff x="9708653" y="2380510"/>
            <a:chExt cx="3377877" cy="4313795"/>
          </a:xfrm>
        </p:grpSpPr>
        <p:sp>
          <p:nvSpPr>
            <p:cNvPr id="479" name="Google Shape;479;p1"/>
            <p:cNvSpPr/>
            <p:nvPr/>
          </p:nvSpPr>
          <p:spPr>
            <a:xfrm>
              <a:off x="9708653" y="4443175"/>
              <a:ext cx="3377877" cy="2251130"/>
            </a:xfrm>
            <a:custGeom>
              <a:rect b="b" l="l" r="r" t="t"/>
              <a:pathLst>
                <a:path extrusionOk="0" fill="none" h="5614" w="8424">
                  <a:moveTo>
                    <a:pt x="432" y="198"/>
                  </a:moveTo>
                  <a:cubicBezTo>
                    <a:pt x="432" y="198"/>
                    <a:pt x="1" y="5613"/>
                    <a:pt x="4341" y="5480"/>
                  </a:cubicBezTo>
                  <a:cubicBezTo>
                    <a:pt x="8423" y="5354"/>
                    <a:pt x="7917" y="1"/>
                    <a:pt x="7917" y="1"/>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
            <p:cNvSpPr/>
            <p:nvPr/>
          </p:nvSpPr>
          <p:spPr>
            <a:xfrm>
              <a:off x="9906739" y="3604716"/>
              <a:ext cx="1384994" cy="1500085"/>
            </a:xfrm>
            <a:custGeom>
              <a:rect b="b" l="l" r="r" t="t"/>
              <a:pathLst>
                <a:path extrusionOk="0" fill="none" h="3741" w="3454">
                  <a:moveTo>
                    <a:pt x="0" y="3741"/>
                  </a:moveTo>
                  <a:cubicBezTo>
                    <a:pt x="0" y="3741"/>
                    <a:pt x="226" y="2894"/>
                    <a:pt x="1383" y="2120"/>
                  </a:cubicBezTo>
                  <a:cubicBezTo>
                    <a:pt x="2569" y="1326"/>
                    <a:pt x="3226" y="737"/>
                    <a:pt x="3454" y="1"/>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
            <p:cNvSpPr/>
            <p:nvPr/>
          </p:nvSpPr>
          <p:spPr>
            <a:xfrm>
              <a:off x="10019415" y="3611132"/>
              <a:ext cx="1012481" cy="806381"/>
            </a:xfrm>
            <a:custGeom>
              <a:rect b="b" l="l" r="r" t="t"/>
              <a:pathLst>
                <a:path extrusionOk="0" fill="none" h="2011" w="2525">
                  <a:moveTo>
                    <a:pt x="1" y="2011"/>
                  </a:moveTo>
                  <a:cubicBezTo>
                    <a:pt x="1" y="2011"/>
                    <a:pt x="731" y="1483"/>
                    <a:pt x="1363" y="1140"/>
                  </a:cubicBezTo>
                  <a:cubicBezTo>
                    <a:pt x="2097" y="741"/>
                    <a:pt x="2442" y="242"/>
                    <a:pt x="2524" y="1"/>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
            <p:cNvSpPr/>
            <p:nvPr/>
          </p:nvSpPr>
          <p:spPr>
            <a:xfrm>
              <a:off x="10048285" y="3581459"/>
              <a:ext cx="1526139" cy="2186170"/>
            </a:xfrm>
            <a:custGeom>
              <a:rect b="b" l="l" r="r" t="t"/>
              <a:pathLst>
                <a:path extrusionOk="0" fill="none" h="5452" w="3806">
                  <a:moveTo>
                    <a:pt x="56" y="5452"/>
                  </a:moveTo>
                  <a:cubicBezTo>
                    <a:pt x="56" y="5452"/>
                    <a:pt x="0" y="3904"/>
                    <a:pt x="1740" y="2623"/>
                  </a:cubicBezTo>
                  <a:cubicBezTo>
                    <a:pt x="3507" y="1322"/>
                    <a:pt x="3805" y="0"/>
                    <a:pt x="3805" y="0"/>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
            <p:cNvSpPr/>
            <p:nvPr/>
          </p:nvSpPr>
          <p:spPr>
            <a:xfrm>
              <a:off x="10367067" y="3534143"/>
              <a:ext cx="1427498" cy="2704243"/>
            </a:xfrm>
            <a:custGeom>
              <a:rect b="b" l="l" r="r" t="t"/>
              <a:pathLst>
                <a:path extrusionOk="0" fill="none" h="6744" w="3560">
                  <a:moveTo>
                    <a:pt x="0" y="6743"/>
                  </a:moveTo>
                  <a:cubicBezTo>
                    <a:pt x="0" y="6743"/>
                    <a:pt x="96" y="5090"/>
                    <a:pt x="1706" y="3249"/>
                  </a:cubicBezTo>
                  <a:cubicBezTo>
                    <a:pt x="3560" y="1128"/>
                    <a:pt x="3526" y="0"/>
                    <a:pt x="3526" y="0"/>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
            <p:cNvSpPr/>
            <p:nvPr/>
          </p:nvSpPr>
          <p:spPr>
            <a:xfrm>
              <a:off x="10639735" y="3535346"/>
              <a:ext cx="1313218" cy="2990546"/>
            </a:xfrm>
            <a:custGeom>
              <a:rect b="b" l="l" r="r" t="t"/>
              <a:pathLst>
                <a:path extrusionOk="0" fill="none" h="7458" w="3275">
                  <a:moveTo>
                    <a:pt x="340" y="7457"/>
                  </a:moveTo>
                  <a:cubicBezTo>
                    <a:pt x="340" y="7457"/>
                    <a:pt x="0" y="5688"/>
                    <a:pt x="1772" y="3603"/>
                  </a:cubicBezTo>
                  <a:cubicBezTo>
                    <a:pt x="3274" y="1834"/>
                    <a:pt x="3232" y="0"/>
                    <a:pt x="3232" y="0"/>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
            <p:cNvSpPr/>
            <p:nvPr/>
          </p:nvSpPr>
          <p:spPr>
            <a:xfrm>
              <a:off x="11121716" y="3698546"/>
              <a:ext cx="940304" cy="2923181"/>
            </a:xfrm>
            <a:custGeom>
              <a:rect b="b" l="l" r="r" t="t"/>
              <a:pathLst>
                <a:path extrusionOk="0" fill="none" h="7290" w="2345">
                  <a:moveTo>
                    <a:pt x="13" y="7289"/>
                  </a:moveTo>
                  <a:cubicBezTo>
                    <a:pt x="13" y="7289"/>
                    <a:pt x="0" y="5891"/>
                    <a:pt x="1020" y="4096"/>
                  </a:cubicBezTo>
                  <a:cubicBezTo>
                    <a:pt x="1998" y="2375"/>
                    <a:pt x="2225" y="1398"/>
                    <a:pt x="2344" y="1"/>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
            <p:cNvSpPr/>
            <p:nvPr/>
          </p:nvSpPr>
          <p:spPr>
            <a:xfrm>
              <a:off x="12426914" y="4188149"/>
              <a:ext cx="198486" cy="2023771"/>
            </a:xfrm>
            <a:custGeom>
              <a:rect b="b" l="l" r="r" t="t"/>
              <a:pathLst>
                <a:path extrusionOk="0" fill="none" h="5047" w="495">
                  <a:moveTo>
                    <a:pt x="278" y="1"/>
                  </a:moveTo>
                  <a:cubicBezTo>
                    <a:pt x="278" y="1"/>
                    <a:pt x="49" y="877"/>
                    <a:pt x="193" y="1950"/>
                  </a:cubicBezTo>
                  <a:cubicBezTo>
                    <a:pt x="337" y="3023"/>
                    <a:pt x="495" y="4023"/>
                    <a:pt x="1" y="5046"/>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
            <p:cNvSpPr/>
            <p:nvPr/>
          </p:nvSpPr>
          <p:spPr>
            <a:xfrm>
              <a:off x="12713617" y="4328092"/>
              <a:ext cx="132324" cy="1132783"/>
            </a:xfrm>
            <a:custGeom>
              <a:rect b="b" l="l" r="r" t="t"/>
              <a:pathLst>
                <a:path extrusionOk="0" fill="none" h="2825" w="330">
                  <a:moveTo>
                    <a:pt x="17" y="0"/>
                  </a:moveTo>
                  <a:cubicBezTo>
                    <a:pt x="17" y="0"/>
                    <a:pt x="1" y="582"/>
                    <a:pt x="112" y="1102"/>
                  </a:cubicBezTo>
                  <a:cubicBezTo>
                    <a:pt x="224" y="1622"/>
                    <a:pt x="329" y="2111"/>
                    <a:pt x="213" y="2824"/>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
            <p:cNvSpPr/>
            <p:nvPr/>
          </p:nvSpPr>
          <p:spPr>
            <a:xfrm>
              <a:off x="11832257" y="4072665"/>
              <a:ext cx="577415" cy="2511369"/>
            </a:xfrm>
            <a:custGeom>
              <a:rect b="b" l="l" r="r" t="t"/>
              <a:pathLst>
                <a:path extrusionOk="0" fill="none" h="6263" w="1440">
                  <a:moveTo>
                    <a:pt x="1440" y="1"/>
                  </a:moveTo>
                  <a:cubicBezTo>
                    <a:pt x="1440" y="1"/>
                    <a:pt x="1115" y="523"/>
                    <a:pt x="1111" y="2337"/>
                  </a:cubicBezTo>
                  <a:cubicBezTo>
                    <a:pt x="1106" y="4593"/>
                    <a:pt x="583" y="5646"/>
                    <a:pt x="0" y="6263"/>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
            <p:cNvSpPr/>
            <p:nvPr/>
          </p:nvSpPr>
          <p:spPr>
            <a:xfrm>
              <a:off x="11422453" y="3915880"/>
              <a:ext cx="828029" cy="2725896"/>
            </a:xfrm>
            <a:custGeom>
              <a:rect b="b" l="l" r="r" t="t"/>
              <a:pathLst>
                <a:path extrusionOk="0" fill="none" h="6798" w="2065">
                  <a:moveTo>
                    <a:pt x="2065" y="1"/>
                  </a:moveTo>
                  <a:cubicBezTo>
                    <a:pt x="2065" y="1"/>
                    <a:pt x="1706" y="1036"/>
                    <a:pt x="1447" y="2962"/>
                  </a:cubicBezTo>
                  <a:cubicBezTo>
                    <a:pt x="1189" y="4888"/>
                    <a:pt x="698" y="5995"/>
                    <a:pt x="0" y="6798"/>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
            <p:cNvSpPr/>
            <p:nvPr/>
          </p:nvSpPr>
          <p:spPr>
            <a:xfrm>
              <a:off x="10906789" y="3601909"/>
              <a:ext cx="1984863" cy="1571059"/>
            </a:xfrm>
            <a:custGeom>
              <a:rect b="b" l="l" r="r" t="t"/>
              <a:pathLst>
                <a:path extrusionOk="0" fill="none" h="3918" w="4950">
                  <a:moveTo>
                    <a:pt x="1" y="1"/>
                  </a:moveTo>
                  <a:cubicBezTo>
                    <a:pt x="1" y="1"/>
                    <a:pt x="13" y="1708"/>
                    <a:pt x="1590" y="2813"/>
                  </a:cubicBezTo>
                  <a:cubicBezTo>
                    <a:pt x="3166" y="3917"/>
                    <a:pt x="4496" y="3228"/>
                    <a:pt x="4950" y="2668"/>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
            <p:cNvSpPr/>
            <p:nvPr/>
          </p:nvSpPr>
          <p:spPr>
            <a:xfrm>
              <a:off x="10662591" y="3670477"/>
              <a:ext cx="2199389" cy="1969638"/>
            </a:xfrm>
            <a:custGeom>
              <a:rect b="b" l="l" r="r" t="t"/>
              <a:pathLst>
                <a:path extrusionOk="0" fill="none" h="4912" w="5485">
                  <a:moveTo>
                    <a:pt x="112" y="0"/>
                  </a:moveTo>
                  <a:cubicBezTo>
                    <a:pt x="112" y="0"/>
                    <a:pt x="0" y="1913"/>
                    <a:pt x="1153" y="2693"/>
                  </a:cubicBezTo>
                  <a:cubicBezTo>
                    <a:pt x="1940" y="3226"/>
                    <a:pt x="2614" y="3746"/>
                    <a:pt x="2921" y="4048"/>
                  </a:cubicBezTo>
                  <a:cubicBezTo>
                    <a:pt x="3194" y="4319"/>
                    <a:pt x="3514" y="4538"/>
                    <a:pt x="3871" y="4678"/>
                  </a:cubicBezTo>
                  <a:cubicBezTo>
                    <a:pt x="4472" y="4912"/>
                    <a:pt x="5230" y="4794"/>
                    <a:pt x="5484" y="3640"/>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
            <p:cNvSpPr/>
            <p:nvPr/>
          </p:nvSpPr>
          <p:spPr>
            <a:xfrm>
              <a:off x="10527059" y="3866559"/>
              <a:ext cx="2099143" cy="2317292"/>
            </a:xfrm>
            <a:custGeom>
              <a:rect b="b" l="l" r="r" t="t"/>
              <a:pathLst>
                <a:path extrusionOk="0" fill="none" h="5779" w="5235">
                  <a:moveTo>
                    <a:pt x="89" y="1"/>
                  </a:moveTo>
                  <a:cubicBezTo>
                    <a:pt x="89" y="1"/>
                    <a:pt x="0" y="1156"/>
                    <a:pt x="550" y="2031"/>
                  </a:cubicBezTo>
                  <a:cubicBezTo>
                    <a:pt x="1100" y="2905"/>
                    <a:pt x="1795" y="3311"/>
                    <a:pt x="2427" y="4074"/>
                  </a:cubicBezTo>
                  <a:cubicBezTo>
                    <a:pt x="3024" y="4794"/>
                    <a:pt x="4040" y="5779"/>
                    <a:pt x="5235" y="5123"/>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
            <p:cNvSpPr/>
            <p:nvPr/>
          </p:nvSpPr>
          <p:spPr>
            <a:xfrm>
              <a:off x="10348220" y="4044997"/>
              <a:ext cx="2016541" cy="2315688"/>
            </a:xfrm>
            <a:custGeom>
              <a:rect b="b" l="l" r="r" t="t"/>
              <a:pathLst>
                <a:path extrusionOk="0" fill="none" h="5775" w="5029">
                  <a:moveTo>
                    <a:pt x="164" y="0"/>
                  </a:moveTo>
                  <a:cubicBezTo>
                    <a:pt x="164" y="0"/>
                    <a:pt x="1" y="1777"/>
                    <a:pt x="1004" y="2906"/>
                  </a:cubicBezTo>
                  <a:cubicBezTo>
                    <a:pt x="2006" y="4033"/>
                    <a:pt x="1918" y="3833"/>
                    <a:pt x="2390" y="4409"/>
                  </a:cubicBezTo>
                  <a:cubicBezTo>
                    <a:pt x="2862" y="4987"/>
                    <a:pt x="3939" y="5775"/>
                    <a:pt x="5029" y="5567"/>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
            <p:cNvSpPr/>
            <p:nvPr/>
          </p:nvSpPr>
          <p:spPr>
            <a:xfrm>
              <a:off x="10170585" y="4275964"/>
              <a:ext cx="1678513" cy="2290025"/>
            </a:xfrm>
            <a:custGeom>
              <a:rect b="b" l="l" r="r" t="t"/>
              <a:pathLst>
                <a:path extrusionOk="0" fill="none" h="5711" w="4186">
                  <a:moveTo>
                    <a:pt x="78" y="1"/>
                  </a:moveTo>
                  <a:cubicBezTo>
                    <a:pt x="78" y="1"/>
                    <a:pt x="0" y="1014"/>
                    <a:pt x="489" y="1804"/>
                  </a:cubicBezTo>
                  <a:cubicBezTo>
                    <a:pt x="939" y="2532"/>
                    <a:pt x="1133" y="3236"/>
                    <a:pt x="1773" y="4267"/>
                  </a:cubicBezTo>
                  <a:cubicBezTo>
                    <a:pt x="2431" y="5326"/>
                    <a:pt x="3353" y="5670"/>
                    <a:pt x="4185" y="5710"/>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
            <p:cNvSpPr/>
            <p:nvPr/>
          </p:nvSpPr>
          <p:spPr>
            <a:xfrm>
              <a:off x="9989341" y="4416710"/>
              <a:ext cx="1252268" cy="2219853"/>
            </a:xfrm>
            <a:custGeom>
              <a:rect b="b" l="l" r="r" t="t"/>
              <a:pathLst>
                <a:path extrusionOk="0" fill="none" h="5536" w="3123">
                  <a:moveTo>
                    <a:pt x="100" y="1"/>
                  </a:moveTo>
                  <a:cubicBezTo>
                    <a:pt x="100" y="1"/>
                    <a:pt x="1" y="1401"/>
                    <a:pt x="456" y="2507"/>
                  </a:cubicBezTo>
                  <a:cubicBezTo>
                    <a:pt x="909" y="3614"/>
                    <a:pt x="1303" y="3844"/>
                    <a:pt x="1651" y="4419"/>
                  </a:cubicBezTo>
                  <a:cubicBezTo>
                    <a:pt x="1997" y="4995"/>
                    <a:pt x="2521" y="5445"/>
                    <a:pt x="3122" y="5535"/>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
            <p:cNvSpPr/>
            <p:nvPr/>
          </p:nvSpPr>
          <p:spPr>
            <a:xfrm>
              <a:off x="11169433" y="3615543"/>
              <a:ext cx="1647236" cy="1118347"/>
            </a:xfrm>
            <a:custGeom>
              <a:rect b="b" l="l" r="r" t="t"/>
              <a:pathLst>
                <a:path extrusionOk="0" fill="none" h="2789" w="4108">
                  <a:moveTo>
                    <a:pt x="69" y="0"/>
                  </a:moveTo>
                  <a:cubicBezTo>
                    <a:pt x="69" y="0"/>
                    <a:pt x="0" y="1432"/>
                    <a:pt x="1372" y="2110"/>
                  </a:cubicBezTo>
                  <a:cubicBezTo>
                    <a:pt x="2743" y="2788"/>
                    <a:pt x="3756" y="2252"/>
                    <a:pt x="4107" y="1953"/>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
            <p:cNvSpPr/>
            <p:nvPr/>
          </p:nvSpPr>
          <p:spPr>
            <a:xfrm>
              <a:off x="11500645" y="3598701"/>
              <a:ext cx="1085059" cy="814401"/>
            </a:xfrm>
            <a:custGeom>
              <a:rect b="b" l="l" r="r" t="t"/>
              <a:pathLst>
                <a:path extrusionOk="0" fill="none" h="2031" w="2706">
                  <a:moveTo>
                    <a:pt x="1" y="0"/>
                  </a:moveTo>
                  <a:cubicBezTo>
                    <a:pt x="1" y="0"/>
                    <a:pt x="199" y="2030"/>
                    <a:pt x="2706" y="1564"/>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
            <p:cNvSpPr/>
            <p:nvPr/>
          </p:nvSpPr>
          <p:spPr>
            <a:xfrm>
              <a:off x="11732012" y="3548578"/>
              <a:ext cx="506040" cy="376926"/>
            </a:xfrm>
            <a:custGeom>
              <a:rect b="b" l="l" r="r" t="t"/>
              <a:pathLst>
                <a:path extrusionOk="0" fill="none" h="940" w="1262">
                  <a:moveTo>
                    <a:pt x="1" y="1"/>
                  </a:moveTo>
                  <a:cubicBezTo>
                    <a:pt x="1" y="1"/>
                    <a:pt x="473" y="939"/>
                    <a:pt x="1261" y="870"/>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
            <p:cNvSpPr/>
            <p:nvPr/>
          </p:nvSpPr>
          <p:spPr>
            <a:xfrm>
              <a:off x="11068786" y="2396549"/>
              <a:ext cx="549346" cy="271066"/>
            </a:xfrm>
            <a:custGeom>
              <a:rect b="b" l="l" r="r" t="t"/>
              <a:pathLst>
                <a:path extrusionOk="0" h="676" w="1370">
                  <a:moveTo>
                    <a:pt x="682" y="0"/>
                  </a:moveTo>
                  <a:cubicBezTo>
                    <a:pt x="676" y="0"/>
                    <a:pt x="669" y="1"/>
                    <a:pt x="662" y="1"/>
                  </a:cubicBezTo>
                  <a:cubicBezTo>
                    <a:pt x="198" y="16"/>
                    <a:pt x="1" y="607"/>
                    <a:pt x="1" y="607"/>
                  </a:cubicBezTo>
                  <a:lnTo>
                    <a:pt x="190" y="676"/>
                  </a:lnTo>
                  <a:cubicBezTo>
                    <a:pt x="190" y="676"/>
                    <a:pt x="373" y="229"/>
                    <a:pt x="659" y="222"/>
                  </a:cubicBezTo>
                  <a:cubicBezTo>
                    <a:pt x="664" y="222"/>
                    <a:pt x="669" y="222"/>
                    <a:pt x="673" y="222"/>
                  </a:cubicBezTo>
                  <a:cubicBezTo>
                    <a:pt x="1027" y="222"/>
                    <a:pt x="1152" y="603"/>
                    <a:pt x="1152" y="603"/>
                  </a:cubicBezTo>
                  <a:lnTo>
                    <a:pt x="1370" y="482"/>
                  </a:lnTo>
                  <a:cubicBezTo>
                    <a:pt x="1370" y="482"/>
                    <a:pt x="1134" y="0"/>
                    <a:pt x="68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
            <p:cNvSpPr/>
            <p:nvPr/>
          </p:nvSpPr>
          <p:spPr>
            <a:xfrm>
              <a:off x="9802884" y="2380510"/>
              <a:ext cx="3144104" cy="2165319"/>
            </a:xfrm>
            <a:custGeom>
              <a:rect b="b" l="l" r="r" t="t"/>
              <a:pathLst>
                <a:path extrusionOk="0" h="5400" w="7841">
                  <a:moveTo>
                    <a:pt x="3828" y="111"/>
                  </a:moveTo>
                  <a:cubicBezTo>
                    <a:pt x="4363" y="111"/>
                    <a:pt x="4398" y="1334"/>
                    <a:pt x="4982" y="2411"/>
                  </a:cubicBezTo>
                  <a:cubicBezTo>
                    <a:pt x="4355" y="2596"/>
                    <a:pt x="3769" y="2641"/>
                    <a:pt x="3344" y="2641"/>
                  </a:cubicBezTo>
                  <a:cubicBezTo>
                    <a:pt x="2996" y="2641"/>
                    <a:pt x="2755" y="2611"/>
                    <a:pt x="2686" y="2601"/>
                  </a:cubicBezTo>
                  <a:cubicBezTo>
                    <a:pt x="3302" y="1457"/>
                    <a:pt x="3280" y="127"/>
                    <a:pt x="3817" y="111"/>
                  </a:cubicBezTo>
                  <a:cubicBezTo>
                    <a:pt x="3821" y="111"/>
                    <a:pt x="3824" y="111"/>
                    <a:pt x="3828" y="111"/>
                  </a:cubicBezTo>
                  <a:close/>
                  <a:moveTo>
                    <a:pt x="3830" y="0"/>
                  </a:moveTo>
                  <a:cubicBezTo>
                    <a:pt x="3819" y="0"/>
                    <a:pt x="3808" y="0"/>
                    <a:pt x="3796" y="1"/>
                  </a:cubicBezTo>
                  <a:cubicBezTo>
                    <a:pt x="2823" y="31"/>
                    <a:pt x="3114" y="1227"/>
                    <a:pt x="2173" y="2651"/>
                  </a:cubicBezTo>
                  <a:cubicBezTo>
                    <a:pt x="1232" y="4073"/>
                    <a:pt x="54" y="4946"/>
                    <a:pt x="54" y="4946"/>
                  </a:cubicBezTo>
                  <a:cubicBezTo>
                    <a:pt x="54" y="4946"/>
                    <a:pt x="0" y="5212"/>
                    <a:pt x="199" y="5400"/>
                  </a:cubicBezTo>
                  <a:cubicBezTo>
                    <a:pt x="199" y="5400"/>
                    <a:pt x="1453" y="4523"/>
                    <a:pt x="2440" y="3010"/>
                  </a:cubicBezTo>
                  <a:cubicBezTo>
                    <a:pt x="2532" y="3023"/>
                    <a:pt x="2944" y="3081"/>
                    <a:pt x="3477" y="3081"/>
                  </a:cubicBezTo>
                  <a:cubicBezTo>
                    <a:pt x="4008" y="3081"/>
                    <a:pt x="4657" y="3024"/>
                    <a:pt x="5230" y="2811"/>
                  </a:cubicBezTo>
                  <a:cubicBezTo>
                    <a:pt x="6204" y="4225"/>
                    <a:pt x="7683" y="5184"/>
                    <a:pt x="7683" y="5184"/>
                  </a:cubicBezTo>
                  <a:cubicBezTo>
                    <a:pt x="7841" y="5016"/>
                    <a:pt x="7813" y="4744"/>
                    <a:pt x="7813" y="4744"/>
                  </a:cubicBezTo>
                  <a:cubicBezTo>
                    <a:pt x="7813" y="4744"/>
                    <a:pt x="6662" y="4011"/>
                    <a:pt x="5577" y="2547"/>
                  </a:cubicBezTo>
                  <a:cubicBezTo>
                    <a:pt x="4573" y="1191"/>
                    <a:pt x="4764" y="0"/>
                    <a:pt x="383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1" name="Google Shape;501;p1"/>
          <p:cNvSpPr txBox="1"/>
          <p:nvPr/>
        </p:nvSpPr>
        <p:spPr>
          <a:xfrm>
            <a:off x="424475" y="3771900"/>
            <a:ext cx="5058900" cy="9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479443"/>
                </a:solidFill>
                <a:latin typeface="Open Sans"/>
                <a:ea typeface="Open Sans"/>
                <a:cs typeface="Open Sans"/>
                <a:sym typeface="Open Sans"/>
              </a:rPr>
              <a:t>Group A</a:t>
            </a:r>
            <a:endParaRPr b="1" sz="1600">
              <a:solidFill>
                <a:srgbClr val="479443"/>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1600">
                <a:solidFill>
                  <a:srgbClr val="479443"/>
                </a:solidFill>
                <a:latin typeface="Open Sans"/>
                <a:ea typeface="Open Sans"/>
                <a:cs typeface="Open Sans"/>
                <a:sym typeface="Open Sans"/>
              </a:rPr>
              <a:t>Dana Lee, Dustin Tsai</a:t>
            </a:r>
            <a:r>
              <a:rPr b="1" lang="en" sz="1600">
                <a:solidFill>
                  <a:srgbClr val="479443"/>
                </a:solidFill>
                <a:latin typeface="Open Sans"/>
                <a:ea typeface="Open Sans"/>
                <a:cs typeface="Open Sans"/>
                <a:sym typeface="Open Sans"/>
              </a:rPr>
              <a:t>, Sunny Chin, Ting-Yu Lin</a:t>
            </a:r>
            <a:endParaRPr b="1" sz="1600">
              <a:solidFill>
                <a:srgbClr val="479443"/>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1600">
                <a:solidFill>
                  <a:srgbClr val="479443"/>
                </a:solidFill>
                <a:latin typeface="Open Sans"/>
                <a:ea typeface="Open Sans"/>
                <a:cs typeface="Open Sans"/>
                <a:sym typeface="Open Sans"/>
              </a:rPr>
              <a:t>Mentor: Eric Young</a:t>
            </a:r>
            <a:endParaRPr b="1" sz="1600">
              <a:solidFill>
                <a:srgbClr val="479443"/>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g25b0315f491_2_17"/>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Preprocessing</a:t>
            </a:r>
            <a:endParaRPr/>
          </a:p>
        </p:txBody>
      </p:sp>
      <p:sp>
        <p:nvSpPr>
          <p:cNvPr id="708" name="Google Shape;708;g25b0315f491_2_17"/>
          <p:cNvSpPr txBox="1"/>
          <p:nvPr>
            <p:ph idx="3" type="title"/>
          </p:nvPr>
        </p:nvSpPr>
        <p:spPr>
          <a:xfrm>
            <a:off x="1914663" y="3229425"/>
            <a:ext cx="22677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A86E8"/>
                </a:solidFill>
              </a:rPr>
              <a:t>276 categories</a:t>
            </a:r>
            <a:endParaRPr>
              <a:solidFill>
                <a:srgbClr val="4A86E8"/>
              </a:solidFill>
            </a:endParaRPr>
          </a:p>
        </p:txBody>
      </p:sp>
      <p:sp>
        <p:nvSpPr>
          <p:cNvPr id="709" name="Google Shape;709;g25b0315f491_2_17"/>
          <p:cNvSpPr txBox="1"/>
          <p:nvPr>
            <p:ph idx="4" type="title"/>
          </p:nvPr>
        </p:nvSpPr>
        <p:spPr>
          <a:xfrm>
            <a:off x="5562798" y="3229425"/>
            <a:ext cx="22677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A86E8"/>
                </a:solidFill>
              </a:rPr>
              <a:t>65</a:t>
            </a:r>
            <a:r>
              <a:rPr lang="en">
                <a:solidFill>
                  <a:srgbClr val="4A86E8"/>
                </a:solidFill>
                <a:extLst>
                  <a:ext uri="http://customooxmlschemas.google.com/">
                    <go:slidesCustomData xmlns:go="http://customooxmlschemas.google.com/" textRoundtripDataId="0"/>
                  </a:ext>
                </a:extLst>
              </a:rPr>
              <a:t> categories</a:t>
            </a:r>
            <a:endParaRPr>
              <a:solidFill>
                <a:srgbClr val="4A86E8"/>
              </a:solidFill>
            </a:endParaRPr>
          </a:p>
        </p:txBody>
      </p:sp>
      <p:grpSp>
        <p:nvGrpSpPr>
          <p:cNvPr id="710" name="Google Shape;710;g25b0315f491_2_17"/>
          <p:cNvGrpSpPr/>
          <p:nvPr/>
        </p:nvGrpSpPr>
        <p:grpSpPr>
          <a:xfrm>
            <a:off x="1594032" y="1634863"/>
            <a:ext cx="2325870" cy="1360644"/>
            <a:chOff x="2854986" y="785148"/>
            <a:chExt cx="3434033" cy="1691712"/>
          </a:xfrm>
        </p:grpSpPr>
        <p:sp>
          <p:nvSpPr>
            <p:cNvPr id="711" name="Google Shape;711;g25b0315f491_2_17"/>
            <p:cNvSpPr/>
            <p:nvPr/>
          </p:nvSpPr>
          <p:spPr>
            <a:xfrm>
              <a:off x="5966652" y="1410025"/>
              <a:ext cx="144953" cy="930922"/>
            </a:xfrm>
            <a:custGeom>
              <a:rect b="b" l="l" r="r" t="t"/>
              <a:pathLst>
                <a:path extrusionOk="0" h="4733" w="737">
                  <a:moveTo>
                    <a:pt x="7" y="1"/>
                  </a:moveTo>
                  <a:lnTo>
                    <a:pt x="1" y="4732"/>
                  </a:lnTo>
                  <a:lnTo>
                    <a:pt x="731" y="4733"/>
                  </a:lnTo>
                  <a:lnTo>
                    <a:pt x="737" y="2"/>
                  </a:lnTo>
                  <a:lnTo>
                    <a:pt x="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g25b0315f491_2_17"/>
            <p:cNvSpPr/>
            <p:nvPr/>
          </p:nvSpPr>
          <p:spPr>
            <a:xfrm>
              <a:off x="5462760" y="1265263"/>
              <a:ext cx="593384" cy="145155"/>
            </a:xfrm>
            <a:custGeom>
              <a:rect b="b" l="l" r="r" t="t"/>
              <a:pathLst>
                <a:path extrusionOk="0" h="738" w="3017">
                  <a:moveTo>
                    <a:pt x="516" y="1"/>
                  </a:moveTo>
                  <a:lnTo>
                    <a:pt x="1" y="733"/>
                  </a:lnTo>
                  <a:lnTo>
                    <a:pt x="2576" y="738"/>
                  </a:lnTo>
                  <a:lnTo>
                    <a:pt x="3016" y="5"/>
                  </a:lnTo>
                  <a:lnTo>
                    <a:pt x="5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g25b0315f491_2_17"/>
            <p:cNvSpPr/>
            <p:nvPr/>
          </p:nvSpPr>
          <p:spPr>
            <a:xfrm>
              <a:off x="5462760" y="1265263"/>
              <a:ext cx="593384" cy="145155"/>
            </a:xfrm>
            <a:custGeom>
              <a:rect b="b" l="l" r="r" t="t"/>
              <a:pathLst>
                <a:path extrusionOk="0" h="738" w="3017">
                  <a:moveTo>
                    <a:pt x="516" y="1"/>
                  </a:moveTo>
                  <a:lnTo>
                    <a:pt x="1" y="733"/>
                  </a:lnTo>
                  <a:lnTo>
                    <a:pt x="2576" y="738"/>
                  </a:lnTo>
                  <a:lnTo>
                    <a:pt x="3016" y="5"/>
                  </a:lnTo>
                  <a:lnTo>
                    <a:pt x="516" y="1"/>
                  </a:lnTo>
                  <a:close/>
                </a:path>
              </a:pathLst>
            </a:custGeom>
            <a:solidFill>
              <a:srgbClr val="F8F8EC">
                <a:alpha val="22350"/>
              </a:srgbClr>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g25b0315f491_2_17"/>
            <p:cNvSpPr/>
            <p:nvPr/>
          </p:nvSpPr>
          <p:spPr>
            <a:xfrm>
              <a:off x="3602368" y="917322"/>
              <a:ext cx="443317" cy="166594"/>
            </a:xfrm>
            <a:custGeom>
              <a:rect b="b" l="l" r="r" t="t"/>
              <a:pathLst>
                <a:path extrusionOk="0" h="847" w="2254">
                  <a:moveTo>
                    <a:pt x="237" y="1"/>
                  </a:moveTo>
                  <a:lnTo>
                    <a:pt x="237" y="285"/>
                  </a:lnTo>
                  <a:cubicBezTo>
                    <a:pt x="237" y="339"/>
                    <a:pt x="224" y="393"/>
                    <a:pt x="200" y="442"/>
                  </a:cubicBezTo>
                  <a:lnTo>
                    <a:pt x="0" y="846"/>
                  </a:lnTo>
                  <a:lnTo>
                    <a:pt x="2253" y="846"/>
                  </a:lnTo>
                  <a:lnTo>
                    <a:pt x="1721" y="473"/>
                  </a:lnTo>
                  <a:cubicBezTo>
                    <a:pt x="1626" y="407"/>
                    <a:pt x="1569" y="298"/>
                    <a:pt x="1569" y="182"/>
                  </a:cubicBezTo>
                  <a:lnTo>
                    <a:pt x="156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g25b0315f491_2_17"/>
            <p:cNvSpPr/>
            <p:nvPr/>
          </p:nvSpPr>
          <p:spPr>
            <a:xfrm>
              <a:off x="3486524" y="1083917"/>
              <a:ext cx="761152" cy="1257423"/>
            </a:xfrm>
            <a:custGeom>
              <a:rect b="b" l="l" r="r" t="t"/>
              <a:pathLst>
                <a:path extrusionOk="0" h="6393" w="3870">
                  <a:moveTo>
                    <a:pt x="2269" y="372"/>
                  </a:moveTo>
                  <a:cubicBezTo>
                    <a:pt x="2507" y="372"/>
                    <a:pt x="2829" y="628"/>
                    <a:pt x="3056" y="1021"/>
                  </a:cubicBezTo>
                  <a:cubicBezTo>
                    <a:pt x="3331" y="1496"/>
                    <a:pt x="3362" y="1992"/>
                    <a:pt x="3127" y="2128"/>
                  </a:cubicBezTo>
                  <a:cubicBezTo>
                    <a:pt x="3086" y="2151"/>
                    <a:pt x="3040" y="2162"/>
                    <a:pt x="2991" y="2162"/>
                  </a:cubicBezTo>
                  <a:cubicBezTo>
                    <a:pt x="2753" y="2162"/>
                    <a:pt x="2431" y="1906"/>
                    <a:pt x="2204" y="1513"/>
                  </a:cubicBezTo>
                  <a:cubicBezTo>
                    <a:pt x="1930" y="1038"/>
                    <a:pt x="1898" y="543"/>
                    <a:pt x="2133" y="407"/>
                  </a:cubicBezTo>
                  <a:cubicBezTo>
                    <a:pt x="2174" y="383"/>
                    <a:pt x="2220" y="372"/>
                    <a:pt x="2269" y="372"/>
                  </a:cubicBezTo>
                  <a:close/>
                  <a:moveTo>
                    <a:pt x="589" y="0"/>
                  </a:moveTo>
                  <a:lnTo>
                    <a:pt x="384" y="416"/>
                  </a:lnTo>
                  <a:cubicBezTo>
                    <a:pt x="132" y="927"/>
                    <a:pt x="1" y="1487"/>
                    <a:pt x="1" y="2057"/>
                  </a:cubicBezTo>
                  <a:lnTo>
                    <a:pt x="1" y="5941"/>
                  </a:lnTo>
                  <a:cubicBezTo>
                    <a:pt x="1" y="6191"/>
                    <a:pt x="202" y="6392"/>
                    <a:pt x="451" y="6392"/>
                  </a:cubicBezTo>
                  <a:lnTo>
                    <a:pt x="3419" y="6392"/>
                  </a:lnTo>
                  <a:cubicBezTo>
                    <a:pt x="3668" y="6392"/>
                    <a:pt x="3869" y="6191"/>
                    <a:pt x="3869" y="5941"/>
                  </a:cubicBezTo>
                  <a:lnTo>
                    <a:pt x="3869" y="1967"/>
                  </a:lnTo>
                  <a:cubicBezTo>
                    <a:pt x="3870" y="1185"/>
                    <a:pt x="3489" y="451"/>
                    <a:pt x="2848" y="4"/>
                  </a:cubicBezTo>
                  <a:lnTo>
                    <a:pt x="2842" y="0"/>
                  </a:lnTo>
                  <a:close/>
                </a:path>
              </a:pathLst>
            </a:custGeom>
            <a:solidFill>
              <a:srgbClr val="E37B39"/>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g25b0315f491_2_17"/>
            <p:cNvSpPr/>
            <p:nvPr/>
          </p:nvSpPr>
          <p:spPr>
            <a:xfrm>
              <a:off x="3630887" y="785148"/>
              <a:ext cx="302887" cy="132567"/>
            </a:xfrm>
            <a:custGeom>
              <a:rect b="b" l="l" r="r" t="t"/>
              <a:pathLst>
                <a:path extrusionOk="0" h="674" w="1540">
                  <a:moveTo>
                    <a:pt x="24" y="0"/>
                  </a:moveTo>
                  <a:cubicBezTo>
                    <a:pt x="11" y="0"/>
                    <a:pt x="1" y="11"/>
                    <a:pt x="1" y="23"/>
                  </a:cubicBezTo>
                  <a:lnTo>
                    <a:pt x="1" y="650"/>
                  </a:lnTo>
                  <a:cubicBezTo>
                    <a:pt x="1" y="663"/>
                    <a:pt x="11" y="674"/>
                    <a:pt x="24" y="674"/>
                  </a:cubicBezTo>
                  <a:lnTo>
                    <a:pt x="1516" y="674"/>
                  </a:lnTo>
                  <a:cubicBezTo>
                    <a:pt x="1529" y="674"/>
                    <a:pt x="1540" y="663"/>
                    <a:pt x="1540" y="650"/>
                  </a:cubicBezTo>
                  <a:lnTo>
                    <a:pt x="1540" y="23"/>
                  </a:lnTo>
                  <a:cubicBezTo>
                    <a:pt x="1540" y="11"/>
                    <a:pt x="1529" y="0"/>
                    <a:pt x="151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g25b0315f491_2_17"/>
            <p:cNvSpPr/>
            <p:nvPr/>
          </p:nvSpPr>
          <p:spPr>
            <a:xfrm>
              <a:off x="3680056" y="785148"/>
              <a:ext cx="197" cy="132371"/>
            </a:xfrm>
            <a:custGeom>
              <a:rect b="b" l="l" r="r" t="t"/>
              <a:pathLst>
                <a:path extrusionOk="0" fill="none" h="673" w="1">
                  <a:moveTo>
                    <a:pt x="0" y="0"/>
                  </a:moveTo>
                  <a:lnTo>
                    <a:pt x="0" y="673"/>
                  </a:lnTo>
                </a:path>
              </a:pathLst>
            </a:custGeom>
            <a:noFill/>
            <a:ln cap="flat" cmpd="sng" w="9525">
              <a:solidFill>
                <a:srgbClr val="7AAEAE"/>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g25b0315f491_2_17"/>
            <p:cNvSpPr/>
            <p:nvPr/>
          </p:nvSpPr>
          <p:spPr>
            <a:xfrm>
              <a:off x="3748304" y="785148"/>
              <a:ext cx="197" cy="132371"/>
            </a:xfrm>
            <a:custGeom>
              <a:rect b="b" l="l" r="r" t="t"/>
              <a:pathLst>
                <a:path extrusionOk="0" fill="none" h="673" w="1">
                  <a:moveTo>
                    <a:pt x="1" y="0"/>
                  </a:moveTo>
                  <a:lnTo>
                    <a:pt x="1" y="673"/>
                  </a:lnTo>
                </a:path>
              </a:pathLst>
            </a:custGeom>
            <a:noFill/>
            <a:ln cap="flat" cmpd="sng" w="9525">
              <a:solidFill>
                <a:srgbClr val="7AAEAE"/>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g25b0315f491_2_17"/>
            <p:cNvSpPr/>
            <p:nvPr/>
          </p:nvSpPr>
          <p:spPr>
            <a:xfrm>
              <a:off x="3816355" y="785148"/>
              <a:ext cx="197" cy="132371"/>
            </a:xfrm>
            <a:custGeom>
              <a:rect b="b" l="l" r="r" t="t"/>
              <a:pathLst>
                <a:path extrusionOk="0" fill="none" h="673" w="1">
                  <a:moveTo>
                    <a:pt x="1" y="0"/>
                  </a:moveTo>
                  <a:lnTo>
                    <a:pt x="1" y="673"/>
                  </a:lnTo>
                </a:path>
              </a:pathLst>
            </a:custGeom>
            <a:noFill/>
            <a:ln cap="flat" cmpd="sng" w="9525">
              <a:solidFill>
                <a:srgbClr val="7AAEAE"/>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g25b0315f491_2_17"/>
            <p:cNvSpPr/>
            <p:nvPr/>
          </p:nvSpPr>
          <p:spPr>
            <a:xfrm>
              <a:off x="3884800" y="785148"/>
              <a:ext cx="197" cy="132371"/>
            </a:xfrm>
            <a:custGeom>
              <a:rect b="b" l="l" r="r" t="t"/>
              <a:pathLst>
                <a:path extrusionOk="0" fill="none" h="673" w="1">
                  <a:moveTo>
                    <a:pt x="0" y="0"/>
                  </a:moveTo>
                  <a:lnTo>
                    <a:pt x="0" y="673"/>
                  </a:lnTo>
                </a:path>
              </a:pathLst>
            </a:custGeom>
            <a:noFill/>
            <a:ln cap="flat" cmpd="sng" w="9525">
              <a:solidFill>
                <a:schemeClr val="accent3"/>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g25b0315f491_2_17"/>
            <p:cNvSpPr/>
            <p:nvPr/>
          </p:nvSpPr>
          <p:spPr>
            <a:xfrm>
              <a:off x="2854986" y="2341146"/>
              <a:ext cx="3434033" cy="135714"/>
            </a:xfrm>
            <a:custGeom>
              <a:rect b="b" l="l" r="r" t="t"/>
              <a:pathLst>
                <a:path extrusionOk="0" h="690" w="17460">
                  <a:moveTo>
                    <a:pt x="48" y="0"/>
                  </a:moveTo>
                  <a:cubicBezTo>
                    <a:pt x="22" y="0"/>
                    <a:pt x="1" y="21"/>
                    <a:pt x="1" y="47"/>
                  </a:cubicBezTo>
                  <a:lnTo>
                    <a:pt x="1" y="642"/>
                  </a:lnTo>
                  <a:cubicBezTo>
                    <a:pt x="1" y="669"/>
                    <a:pt x="22" y="690"/>
                    <a:pt x="48" y="690"/>
                  </a:cubicBezTo>
                  <a:lnTo>
                    <a:pt x="17412" y="690"/>
                  </a:lnTo>
                  <a:cubicBezTo>
                    <a:pt x="17438" y="690"/>
                    <a:pt x="17460" y="669"/>
                    <a:pt x="17460" y="642"/>
                  </a:cubicBezTo>
                  <a:lnTo>
                    <a:pt x="17460" y="47"/>
                  </a:lnTo>
                  <a:cubicBezTo>
                    <a:pt x="17460" y="21"/>
                    <a:pt x="17438" y="0"/>
                    <a:pt x="174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g25b0315f491_2_17"/>
            <p:cNvSpPr/>
            <p:nvPr/>
          </p:nvSpPr>
          <p:spPr>
            <a:xfrm>
              <a:off x="5461777" y="1409632"/>
              <a:ext cx="508024" cy="931315"/>
            </a:xfrm>
            <a:custGeom>
              <a:rect b="b" l="l" r="r" t="t"/>
              <a:pathLst>
                <a:path extrusionOk="0" h="4735" w="2583">
                  <a:moveTo>
                    <a:pt x="6" y="0"/>
                  </a:moveTo>
                  <a:lnTo>
                    <a:pt x="1" y="4732"/>
                  </a:lnTo>
                  <a:lnTo>
                    <a:pt x="2576" y="4735"/>
                  </a:lnTo>
                  <a:lnTo>
                    <a:pt x="2582" y="4"/>
                  </a:lnTo>
                  <a:lnTo>
                    <a:pt x="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g25b0315f491_2_17"/>
            <p:cNvSpPr/>
            <p:nvPr/>
          </p:nvSpPr>
          <p:spPr>
            <a:xfrm>
              <a:off x="5968227" y="1410025"/>
              <a:ext cx="144953" cy="930922"/>
            </a:xfrm>
            <a:custGeom>
              <a:rect b="b" l="l" r="r" t="t"/>
              <a:pathLst>
                <a:path extrusionOk="0" h="4733" w="737">
                  <a:moveTo>
                    <a:pt x="7" y="1"/>
                  </a:moveTo>
                  <a:lnTo>
                    <a:pt x="1" y="4732"/>
                  </a:lnTo>
                  <a:lnTo>
                    <a:pt x="731" y="4733"/>
                  </a:lnTo>
                  <a:lnTo>
                    <a:pt x="737" y="2"/>
                  </a:lnTo>
                  <a:lnTo>
                    <a:pt x="7" y="1"/>
                  </a:lnTo>
                  <a:close/>
                </a:path>
              </a:pathLst>
            </a:custGeom>
            <a:solidFill>
              <a:srgbClr val="FE5921">
                <a:alpha val="33730"/>
              </a:srgbClr>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g25b0315f491_2_17"/>
            <p:cNvSpPr/>
            <p:nvPr/>
          </p:nvSpPr>
          <p:spPr>
            <a:xfrm>
              <a:off x="5969407" y="1266050"/>
              <a:ext cx="143773" cy="144565"/>
            </a:xfrm>
            <a:custGeom>
              <a:rect b="b" l="l" r="r" t="t"/>
              <a:pathLst>
                <a:path extrusionOk="0" h="735" w="731">
                  <a:moveTo>
                    <a:pt x="440" y="1"/>
                  </a:moveTo>
                  <a:lnTo>
                    <a:pt x="0" y="734"/>
                  </a:lnTo>
                  <a:lnTo>
                    <a:pt x="731" y="735"/>
                  </a:lnTo>
                  <a:lnTo>
                    <a:pt x="440" y="1"/>
                  </a:lnTo>
                  <a:close/>
                </a:path>
              </a:pathLst>
            </a:custGeom>
            <a:solidFill>
              <a:srgbClr val="F2E9D4"/>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g25b0315f491_2_17"/>
            <p:cNvSpPr/>
            <p:nvPr/>
          </p:nvSpPr>
          <p:spPr>
            <a:xfrm>
              <a:off x="5563460" y="1168099"/>
              <a:ext cx="492683" cy="97754"/>
            </a:xfrm>
            <a:custGeom>
              <a:rect b="b" l="l" r="r" t="t"/>
              <a:pathLst>
                <a:path extrusionOk="0" h="497" w="2505">
                  <a:moveTo>
                    <a:pt x="31" y="1"/>
                  </a:moveTo>
                  <a:cubicBezTo>
                    <a:pt x="15" y="1"/>
                    <a:pt x="3" y="13"/>
                    <a:pt x="1" y="30"/>
                  </a:cubicBezTo>
                  <a:lnTo>
                    <a:pt x="1" y="495"/>
                  </a:lnTo>
                  <a:lnTo>
                    <a:pt x="2504" y="497"/>
                  </a:lnTo>
                  <a:lnTo>
                    <a:pt x="2504" y="32"/>
                  </a:lnTo>
                  <a:cubicBezTo>
                    <a:pt x="2504" y="17"/>
                    <a:pt x="2490" y="4"/>
                    <a:pt x="2475" y="4"/>
                  </a:cubicBezTo>
                  <a:lnTo>
                    <a:pt x="3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g25b0315f491_2_17"/>
            <p:cNvSpPr/>
            <p:nvPr/>
          </p:nvSpPr>
          <p:spPr>
            <a:xfrm>
              <a:off x="5969407" y="1266050"/>
              <a:ext cx="143773" cy="144565"/>
            </a:xfrm>
            <a:custGeom>
              <a:rect b="b" l="l" r="r" t="t"/>
              <a:pathLst>
                <a:path extrusionOk="0" h="735" w="731">
                  <a:moveTo>
                    <a:pt x="440" y="1"/>
                  </a:moveTo>
                  <a:lnTo>
                    <a:pt x="0" y="734"/>
                  </a:lnTo>
                  <a:lnTo>
                    <a:pt x="731" y="735"/>
                  </a:lnTo>
                  <a:lnTo>
                    <a:pt x="440"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g25b0315f491_2_17"/>
            <p:cNvSpPr/>
            <p:nvPr/>
          </p:nvSpPr>
          <p:spPr>
            <a:xfrm>
              <a:off x="5461777" y="1711745"/>
              <a:ext cx="507238" cy="325321"/>
            </a:xfrm>
            <a:custGeom>
              <a:rect b="b" l="l" r="r" t="t"/>
              <a:pathLst>
                <a:path extrusionOk="0" h="1654" w="2579">
                  <a:moveTo>
                    <a:pt x="2579" y="0"/>
                  </a:moveTo>
                  <a:lnTo>
                    <a:pt x="4" y="4"/>
                  </a:lnTo>
                  <a:lnTo>
                    <a:pt x="1" y="1639"/>
                  </a:lnTo>
                  <a:lnTo>
                    <a:pt x="2576" y="1653"/>
                  </a:lnTo>
                  <a:lnTo>
                    <a:pt x="257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g25b0315f491_2_17"/>
            <p:cNvSpPr/>
            <p:nvPr/>
          </p:nvSpPr>
          <p:spPr>
            <a:xfrm>
              <a:off x="5968227" y="1711745"/>
              <a:ext cx="144756" cy="326895"/>
            </a:xfrm>
            <a:custGeom>
              <a:rect b="b" l="l" r="r" t="t"/>
              <a:pathLst>
                <a:path extrusionOk="0" h="1662" w="736">
                  <a:moveTo>
                    <a:pt x="4" y="0"/>
                  </a:moveTo>
                  <a:lnTo>
                    <a:pt x="1" y="1653"/>
                  </a:lnTo>
                  <a:lnTo>
                    <a:pt x="732" y="1662"/>
                  </a:lnTo>
                  <a:lnTo>
                    <a:pt x="736" y="9"/>
                  </a:lnTo>
                  <a:lnTo>
                    <a:pt x="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g25b0315f491_2_17"/>
            <p:cNvSpPr/>
            <p:nvPr/>
          </p:nvSpPr>
          <p:spPr>
            <a:xfrm>
              <a:off x="5685008" y="1291029"/>
              <a:ext cx="160098" cy="84379"/>
            </a:xfrm>
            <a:custGeom>
              <a:rect b="b" l="l" r="r" t="t"/>
              <a:pathLst>
                <a:path extrusionOk="0" h="429" w="814">
                  <a:moveTo>
                    <a:pt x="2" y="0"/>
                  </a:moveTo>
                  <a:lnTo>
                    <a:pt x="1" y="256"/>
                  </a:lnTo>
                  <a:cubicBezTo>
                    <a:pt x="1" y="351"/>
                    <a:pt x="182" y="429"/>
                    <a:pt x="406" y="429"/>
                  </a:cubicBezTo>
                  <a:cubicBezTo>
                    <a:pt x="629" y="429"/>
                    <a:pt x="812" y="353"/>
                    <a:pt x="812" y="256"/>
                  </a:cubicBezTo>
                  <a:lnTo>
                    <a:pt x="813" y="1"/>
                  </a:lnTo>
                  <a:lnTo>
                    <a:pt x="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g25b0315f491_2_17"/>
            <p:cNvSpPr/>
            <p:nvPr/>
          </p:nvSpPr>
          <p:spPr>
            <a:xfrm>
              <a:off x="5549299" y="1792583"/>
              <a:ext cx="333176" cy="166398"/>
            </a:xfrm>
            <a:custGeom>
              <a:rect b="b" l="l" r="r" t="t"/>
              <a:pathLst>
                <a:path extrusionOk="0" h="846" w="1694">
                  <a:moveTo>
                    <a:pt x="1" y="0"/>
                  </a:moveTo>
                  <a:cubicBezTo>
                    <a:pt x="1" y="464"/>
                    <a:pt x="382" y="846"/>
                    <a:pt x="848" y="846"/>
                  </a:cubicBezTo>
                  <a:cubicBezTo>
                    <a:pt x="1314" y="846"/>
                    <a:pt x="1694" y="464"/>
                    <a:pt x="1694" y="0"/>
                  </a:cubicBezTo>
                  <a:lnTo>
                    <a:pt x="931" y="0"/>
                  </a:lnTo>
                  <a:cubicBezTo>
                    <a:pt x="931" y="42"/>
                    <a:pt x="893" y="75"/>
                    <a:pt x="846" y="75"/>
                  </a:cubicBezTo>
                  <a:cubicBezTo>
                    <a:pt x="801" y="75"/>
                    <a:pt x="762" y="41"/>
                    <a:pt x="762" y="0"/>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g25b0315f491_2_17"/>
            <p:cNvSpPr/>
            <p:nvPr/>
          </p:nvSpPr>
          <p:spPr>
            <a:xfrm>
              <a:off x="5548906" y="1792583"/>
              <a:ext cx="333373" cy="166398"/>
            </a:xfrm>
            <a:custGeom>
              <a:rect b="b" l="l" r="r" t="t"/>
              <a:pathLst>
                <a:path extrusionOk="0" fill="none" h="846" w="1695">
                  <a:moveTo>
                    <a:pt x="1" y="0"/>
                  </a:moveTo>
                  <a:cubicBezTo>
                    <a:pt x="1" y="464"/>
                    <a:pt x="383" y="846"/>
                    <a:pt x="848" y="846"/>
                  </a:cubicBezTo>
                  <a:cubicBezTo>
                    <a:pt x="1315" y="846"/>
                    <a:pt x="1695" y="464"/>
                    <a:pt x="1695" y="0"/>
                  </a:cubicBezTo>
                </a:path>
              </a:pathLst>
            </a:custGeom>
            <a:noFill/>
            <a:ln cap="flat" cmpd="sng" w="9525">
              <a:solidFill>
                <a:schemeClr val="accent6"/>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g25b0315f491_2_17"/>
            <p:cNvSpPr/>
            <p:nvPr/>
          </p:nvSpPr>
          <p:spPr>
            <a:xfrm>
              <a:off x="5570934" y="1801631"/>
              <a:ext cx="119581" cy="87723"/>
            </a:xfrm>
            <a:custGeom>
              <a:rect b="b" l="l" r="r" t="t"/>
              <a:pathLst>
                <a:path extrusionOk="0" h="446" w="608">
                  <a:moveTo>
                    <a:pt x="35" y="0"/>
                  </a:moveTo>
                  <a:cubicBezTo>
                    <a:pt x="15" y="0"/>
                    <a:pt x="0" y="17"/>
                    <a:pt x="3" y="36"/>
                  </a:cubicBezTo>
                  <a:cubicBezTo>
                    <a:pt x="10" y="188"/>
                    <a:pt x="72" y="328"/>
                    <a:pt x="167" y="434"/>
                  </a:cubicBezTo>
                  <a:cubicBezTo>
                    <a:pt x="173" y="442"/>
                    <a:pt x="182" y="446"/>
                    <a:pt x="191" y="446"/>
                  </a:cubicBezTo>
                  <a:cubicBezTo>
                    <a:pt x="200" y="446"/>
                    <a:pt x="208" y="443"/>
                    <a:pt x="213" y="436"/>
                  </a:cubicBezTo>
                  <a:lnTo>
                    <a:pt x="587" y="55"/>
                  </a:lnTo>
                  <a:cubicBezTo>
                    <a:pt x="608" y="36"/>
                    <a:pt x="593" y="0"/>
                    <a:pt x="56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g25b0315f491_2_17"/>
            <p:cNvSpPr/>
            <p:nvPr/>
          </p:nvSpPr>
          <p:spPr>
            <a:xfrm>
              <a:off x="5619317" y="1813432"/>
              <a:ext cx="90866" cy="123913"/>
            </a:xfrm>
            <a:custGeom>
              <a:rect b="b" l="l" r="r" t="t"/>
              <a:pathLst>
                <a:path extrusionOk="0" h="630" w="462">
                  <a:moveTo>
                    <a:pt x="429" y="1"/>
                  </a:moveTo>
                  <a:cubicBezTo>
                    <a:pt x="421" y="1"/>
                    <a:pt x="413" y="4"/>
                    <a:pt x="406" y="10"/>
                  </a:cubicBezTo>
                  <a:lnTo>
                    <a:pt x="14" y="408"/>
                  </a:lnTo>
                  <a:cubicBezTo>
                    <a:pt x="1" y="422"/>
                    <a:pt x="3" y="444"/>
                    <a:pt x="16" y="456"/>
                  </a:cubicBezTo>
                  <a:cubicBezTo>
                    <a:pt x="126" y="556"/>
                    <a:pt x="269" y="621"/>
                    <a:pt x="427" y="629"/>
                  </a:cubicBezTo>
                  <a:cubicBezTo>
                    <a:pt x="428" y="629"/>
                    <a:pt x="428" y="629"/>
                    <a:pt x="429" y="629"/>
                  </a:cubicBezTo>
                  <a:cubicBezTo>
                    <a:pt x="447" y="629"/>
                    <a:pt x="462" y="615"/>
                    <a:pt x="462" y="595"/>
                  </a:cubicBezTo>
                  <a:lnTo>
                    <a:pt x="462" y="34"/>
                  </a:lnTo>
                  <a:cubicBezTo>
                    <a:pt x="462" y="14"/>
                    <a:pt x="446" y="1"/>
                    <a:pt x="42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g25b0315f491_2_17"/>
            <p:cNvSpPr/>
            <p:nvPr/>
          </p:nvSpPr>
          <p:spPr>
            <a:xfrm>
              <a:off x="5740669" y="1801631"/>
              <a:ext cx="119778" cy="87723"/>
            </a:xfrm>
            <a:custGeom>
              <a:rect b="b" l="l" r="r" t="t"/>
              <a:pathLst>
                <a:path extrusionOk="0" h="446" w="609">
                  <a:moveTo>
                    <a:pt x="45" y="0"/>
                  </a:moveTo>
                  <a:cubicBezTo>
                    <a:pt x="15" y="0"/>
                    <a:pt x="1" y="36"/>
                    <a:pt x="22" y="55"/>
                  </a:cubicBezTo>
                  <a:lnTo>
                    <a:pt x="396" y="436"/>
                  </a:lnTo>
                  <a:cubicBezTo>
                    <a:pt x="402" y="443"/>
                    <a:pt x="409" y="446"/>
                    <a:pt x="417" y="446"/>
                  </a:cubicBezTo>
                  <a:cubicBezTo>
                    <a:pt x="426" y="446"/>
                    <a:pt x="435" y="442"/>
                    <a:pt x="442" y="434"/>
                  </a:cubicBezTo>
                  <a:cubicBezTo>
                    <a:pt x="537" y="328"/>
                    <a:pt x="599" y="188"/>
                    <a:pt x="607" y="36"/>
                  </a:cubicBezTo>
                  <a:cubicBezTo>
                    <a:pt x="608" y="17"/>
                    <a:pt x="593" y="0"/>
                    <a:pt x="57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g25b0315f491_2_17"/>
            <p:cNvSpPr/>
            <p:nvPr/>
          </p:nvSpPr>
          <p:spPr>
            <a:xfrm>
              <a:off x="5721197" y="1813432"/>
              <a:ext cx="90669" cy="123913"/>
            </a:xfrm>
            <a:custGeom>
              <a:rect b="b" l="l" r="r" t="t"/>
              <a:pathLst>
                <a:path extrusionOk="0" h="630" w="461">
                  <a:moveTo>
                    <a:pt x="33" y="1"/>
                  </a:moveTo>
                  <a:cubicBezTo>
                    <a:pt x="16" y="1"/>
                    <a:pt x="1" y="14"/>
                    <a:pt x="1" y="34"/>
                  </a:cubicBezTo>
                  <a:lnTo>
                    <a:pt x="1" y="595"/>
                  </a:lnTo>
                  <a:cubicBezTo>
                    <a:pt x="1" y="615"/>
                    <a:pt x="16" y="629"/>
                    <a:pt x="33" y="629"/>
                  </a:cubicBezTo>
                  <a:cubicBezTo>
                    <a:pt x="33" y="629"/>
                    <a:pt x="34" y="629"/>
                    <a:pt x="34" y="629"/>
                  </a:cubicBezTo>
                  <a:cubicBezTo>
                    <a:pt x="192" y="621"/>
                    <a:pt x="336" y="556"/>
                    <a:pt x="446" y="456"/>
                  </a:cubicBezTo>
                  <a:cubicBezTo>
                    <a:pt x="460" y="444"/>
                    <a:pt x="461" y="422"/>
                    <a:pt x="448" y="408"/>
                  </a:cubicBezTo>
                  <a:lnTo>
                    <a:pt x="56" y="10"/>
                  </a:lnTo>
                  <a:cubicBezTo>
                    <a:pt x="49" y="4"/>
                    <a:pt x="41" y="1"/>
                    <a:pt x="3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g25b0315f491_2_17"/>
            <p:cNvSpPr/>
            <p:nvPr/>
          </p:nvSpPr>
          <p:spPr>
            <a:xfrm>
              <a:off x="4888259" y="1728266"/>
              <a:ext cx="474589" cy="577474"/>
            </a:xfrm>
            <a:custGeom>
              <a:rect b="b" l="l" r="r" t="t"/>
              <a:pathLst>
                <a:path extrusionOk="0" h="2936" w="2413">
                  <a:moveTo>
                    <a:pt x="0" y="1"/>
                  </a:moveTo>
                  <a:lnTo>
                    <a:pt x="0" y="2936"/>
                  </a:lnTo>
                  <a:lnTo>
                    <a:pt x="2412" y="2936"/>
                  </a:lnTo>
                  <a:lnTo>
                    <a:pt x="24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g25b0315f491_2_17"/>
            <p:cNvSpPr/>
            <p:nvPr/>
          </p:nvSpPr>
          <p:spPr>
            <a:xfrm>
              <a:off x="4888259" y="1841165"/>
              <a:ext cx="474589" cy="352071"/>
            </a:xfrm>
            <a:custGeom>
              <a:rect b="b" l="l" r="r" t="t"/>
              <a:pathLst>
                <a:path extrusionOk="0" h="1790" w="2413">
                  <a:moveTo>
                    <a:pt x="0" y="1"/>
                  </a:moveTo>
                  <a:lnTo>
                    <a:pt x="0" y="1789"/>
                  </a:lnTo>
                  <a:lnTo>
                    <a:pt x="2412" y="1789"/>
                  </a:lnTo>
                  <a:lnTo>
                    <a:pt x="2412" y="1"/>
                  </a:lnTo>
                  <a:close/>
                </a:path>
              </a:pathLst>
            </a:custGeom>
            <a:solidFill>
              <a:srgbClr val="233634">
                <a:alpha val="68240"/>
              </a:srgbClr>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g25b0315f491_2_17"/>
            <p:cNvSpPr/>
            <p:nvPr/>
          </p:nvSpPr>
          <p:spPr>
            <a:xfrm>
              <a:off x="4875672" y="1692863"/>
              <a:ext cx="500157" cy="35600"/>
            </a:xfrm>
            <a:custGeom>
              <a:rect b="b" l="l" r="r" t="t"/>
              <a:pathLst>
                <a:path extrusionOk="0" h="181" w="2543">
                  <a:moveTo>
                    <a:pt x="18" y="1"/>
                  </a:moveTo>
                  <a:cubicBezTo>
                    <a:pt x="7" y="1"/>
                    <a:pt x="0" y="8"/>
                    <a:pt x="0" y="19"/>
                  </a:cubicBezTo>
                  <a:lnTo>
                    <a:pt x="0" y="162"/>
                  </a:lnTo>
                  <a:cubicBezTo>
                    <a:pt x="0" y="172"/>
                    <a:pt x="7" y="181"/>
                    <a:pt x="18" y="181"/>
                  </a:cubicBezTo>
                  <a:lnTo>
                    <a:pt x="2524" y="181"/>
                  </a:lnTo>
                  <a:cubicBezTo>
                    <a:pt x="2534" y="181"/>
                    <a:pt x="2543" y="172"/>
                    <a:pt x="2543" y="162"/>
                  </a:cubicBezTo>
                  <a:lnTo>
                    <a:pt x="2543" y="19"/>
                  </a:lnTo>
                  <a:cubicBezTo>
                    <a:pt x="2543" y="8"/>
                    <a:pt x="2534" y="1"/>
                    <a:pt x="252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g25b0315f491_2_17"/>
            <p:cNvSpPr/>
            <p:nvPr/>
          </p:nvSpPr>
          <p:spPr>
            <a:xfrm>
              <a:off x="4875672" y="2305939"/>
              <a:ext cx="500157" cy="35600"/>
            </a:xfrm>
            <a:custGeom>
              <a:rect b="b" l="l" r="r" t="t"/>
              <a:pathLst>
                <a:path extrusionOk="0" h="181" w="2543">
                  <a:moveTo>
                    <a:pt x="18" y="0"/>
                  </a:moveTo>
                  <a:cubicBezTo>
                    <a:pt x="7" y="0"/>
                    <a:pt x="0" y="7"/>
                    <a:pt x="0" y="18"/>
                  </a:cubicBezTo>
                  <a:lnTo>
                    <a:pt x="0" y="161"/>
                  </a:lnTo>
                  <a:cubicBezTo>
                    <a:pt x="0" y="172"/>
                    <a:pt x="7" y="180"/>
                    <a:pt x="18" y="180"/>
                  </a:cubicBezTo>
                  <a:lnTo>
                    <a:pt x="2524" y="180"/>
                  </a:lnTo>
                  <a:cubicBezTo>
                    <a:pt x="2534" y="180"/>
                    <a:pt x="2543" y="172"/>
                    <a:pt x="2543" y="161"/>
                  </a:cubicBezTo>
                  <a:lnTo>
                    <a:pt x="2543" y="18"/>
                  </a:lnTo>
                  <a:cubicBezTo>
                    <a:pt x="2543" y="7"/>
                    <a:pt x="2534" y="0"/>
                    <a:pt x="252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g25b0315f491_2_17"/>
            <p:cNvSpPr/>
            <p:nvPr/>
          </p:nvSpPr>
          <p:spPr>
            <a:xfrm>
              <a:off x="5002137" y="1879519"/>
              <a:ext cx="196090" cy="218126"/>
            </a:xfrm>
            <a:custGeom>
              <a:rect b="b" l="l" r="r" t="t"/>
              <a:pathLst>
                <a:path extrusionOk="0" h="1109" w="997">
                  <a:moveTo>
                    <a:pt x="577" y="1"/>
                  </a:moveTo>
                  <a:cubicBezTo>
                    <a:pt x="531" y="1"/>
                    <a:pt x="482" y="20"/>
                    <a:pt x="444" y="48"/>
                  </a:cubicBezTo>
                  <a:cubicBezTo>
                    <a:pt x="380" y="93"/>
                    <a:pt x="332" y="154"/>
                    <a:pt x="266" y="195"/>
                  </a:cubicBezTo>
                  <a:cubicBezTo>
                    <a:pt x="215" y="227"/>
                    <a:pt x="152" y="248"/>
                    <a:pt x="126" y="301"/>
                  </a:cubicBezTo>
                  <a:cubicBezTo>
                    <a:pt x="94" y="367"/>
                    <a:pt x="132" y="446"/>
                    <a:pt x="115" y="516"/>
                  </a:cubicBezTo>
                  <a:cubicBezTo>
                    <a:pt x="106" y="553"/>
                    <a:pt x="81" y="585"/>
                    <a:pt x="65" y="618"/>
                  </a:cubicBezTo>
                  <a:cubicBezTo>
                    <a:pt x="0" y="747"/>
                    <a:pt x="31" y="901"/>
                    <a:pt x="73" y="1039"/>
                  </a:cubicBezTo>
                  <a:cubicBezTo>
                    <a:pt x="82" y="1066"/>
                    <a:pt x="93" y="1096"/>
                    <a:pt x="119" y="1106"/>
                  </a:cubicBezTo>
                  <a:cubicBezTo>
                    <a:pt x="124" y="1108"/>
                    <a:pt x="130" y="1108"/>
                    <a:pt x="135" y="1108"/>
                  </a:cubicBezTo>
                  <a:cubicBezTo>
                    <a:pt x="145" y="1108"/>
                    <a:pt x="156" y="1106"/>
                    <a:pt x="167" y="1103"/>
                  </a:cubicBezTo>
                  <a:cubicBezTo>
                    <a:pt x="198" y="1092"/>
                    <a:pt x="226" y="1073"/>
                    <a:pt x="247" y="1047"/>
                  </a:cubicBezTo>
                  <a:cubicBezTo>
                    <a:pt x="258" y="1032"/>
                    <a:pt x="269" y="1015"/>
                    <a:pt x="282" y="1002"/>
                  </a:cubicBezTo>
                  <a:cubicBezTo>
                    <a:pt x="327" y="960"/>
                    <a:pt x="399" y="970"/>
                    <a:pt x="449" y="936"/>
                  </a:cubicBezTo>
                  <a:cubicBezTo>
                    <a:pt x="489" y="908"/>
                    <a:pt x="506" y="857"/>
                    <a:pt x="525" y="812"/>
                  </a:cubicBezTo>
                  <a:cubicBezTo>
                    <a:pt x="543" y="766"/>
                    <a:pt x="573" y="719"/>
                    <a:pt x="622" y="710"/>
                  </a:cubicBezTo>
                  <a:cubicBezTo>
                    <a:pt x="640" y="706"/>
                    <a:pt x="659" y="709"/>
                    <a:pt x="678" y="706"/>
                  </a:cubicBezTo>
                  <a:cubicBezTo>
                    <a:pt x="717" y="699"/>
                    <a:pt x="748" y="665"/>
                    <a:pt x="768" y="630"/>
                  </a:cubicBezTo>
                  <a:cubicBezTo>
                    <a:pt x="788" y="594"/>
                    <a:pt x="804" y="554"/>
                    <a:pt x="831" y="526"/>
                  </a:cubicBezTo>
                  <a:cubicBezTo>
                    <a:pt x="867" y="488"/>
                    <a:pt x="919" y="470"/>
                    <a:pt x="949" y="428"/>
                  </a:cubicBezTo>
                  <a:cubicBezTo>
                    <a:pt x="969" y="399"/>
                    <a:pt x="975" y="362"/>
                    <a:pt x="983" y="327"/>
                  </a:cubicBezTo>
                  <a:cubicBezTo>
                    <a:pt x="990" y="285"/>
                    <a:pt x="996" y="238"/>
                    <a:pt x="975" y="200"/>
                  </a:cubicBezTo>
                  <a:cubicBezTo>
                    <a:pt x="953" y="159"/>
                    <a:pt x="905" y="142"/>
                    <a:pt x="858" y="132"/>
                  </a:cubicBezTo>
                  <a:cubicBezTo>
                    <a:pt x="812" y="121"/>
                    <a:pt x="764" y="116"/>
                    <a:pt x="727" y="88"/>
                  </a:cubicBezTo>
                  <a:cubicBezTo>
                    <a:pt x="702" y="68"/>
                    <a:pt x="685" y="41"/>
                    <a:pt x="658" y="27"/>
                  </a:cubicBezTo>
                  <a:cubicBezTo>
                    <a:pt x="634" y="9"/>
                    <a:pt x="606" y="1"/>
                    <a:pt x="57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g25b0315f491_2_17"/>
            <p:cNvSpPr/>
            <p:nvPr/>
          </p:nvSpPr>
          <p:spPr>
            <a:xfrm>
              <a:off x="5038522" y="1901352"/>
              <a:ext cx="115845" cy="156170"/>
            </a:xfrm>
            <a:custGeom>
              <a:rect b="b" l="l" r="r" t="t"/>
              <a:pathLst>
                <a:path extrusionOk="0" h="794" w="589">
                  <a:moveTo>
                    <a:pt x="588" y="1"/>
                  </a:moveTo>
                  <a:cubicBezTo>
                    <a:pt x="406" y="111"/>
                    <a:pt x="247" y="262"/>
                    <a:pt x="130" y="440"/>
                  </a:cubicBezTo>
                  <a:cubicBezTo>
                    <a:pt x="81" y="509"/>
                    <a:pt x="36" y="583"/>
                    <a:pt x="17" y="667"/>
                  </a:cubicBezTo>
                  <a:cubicBezTo>
                    <a:pt x="9" y="707"/>
                    <a:pt x="5" y="752"/>
                    <a:pt x="8" y="794"/>
                  </a:cubicBezTo>
                  <a:cubicBezTo>
                    <a:pt x="1" y="663"/>
                    <a:pt x="57" y="543"/>
                    <a:pt x="132" y="441"/>
                  </a:cubicBezTo>
                  <a:cubicBezTo>
                    <a:pt x="253" y="266"/>
                    <a:pt x="409" y="116"/>
                    <a:pt x="5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g25b0315f491_2_17"/>
            <p:cNvSpPr/>
            <p:nvPr/>
          </p:nvSpPr>
          <p:spPr>
            <a:xfrm>
              <a:off x="5127618" y="1918857"/>
              <a:ext cx="43073" cy="12588"/>
            </a:xfrm>
            <a:custGeom>
              <a:rect b="b" l="l" r="r" t="t"/>
              <a:pathLst>
                <a:path extrusionOk="0" h="64" w="219">
                  <a:moveTo>
                    <a:pt x="49" y="1"/>
                  </a:moveTo>
                  <a:cubicBezTo>
                    <a:pt x="33" y="1"/>
                    <a:pt x="17" y="2"/>
                    <a:pt x="0" y="6"/>
                  </a:cubicBezTo>
                  <a:cubicBezTo>
                    <a:pt x="14" y="3"/>
                    <a:pt x="28" y="2"/>
                    <a:pt x="42" y="2"/>
                  </a:cubicBezTo>
                  <a:cubicBezTo>
                    <a:pt x="105" y="2"/>
                    <a:pt x="167" y="24"/>
                    <a:pt x="218" y="63"/>
                  </a:cubicBezTo>
                  <a:cubicBezTo>
                    <a:pt x="171" y="23"/>
                    <a:pt x="110" y="1"/>
                    <a:pt x="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g25b0315f491_2_17"/>
            <p:cNvSpPr/>
            <p:nvPr/>
          </p:nvSpPr>
          <p:spPr>
            <a:xfrm>
              <a:off x="5115031" y="1929872"/>
              <a:ext cx="20258" cy="4721"/>
            </a:xfrm>
            <a:custGeom>
              <a:rect b="b" l="l" r="r" t="t"/>
              <a:pathLst>
                <a:path extrusionOk="0" h="24" w="103">
                  <a:moveTo>
                    <a:pt x="25" y="0"/>
                  </a:moveTo>
                  <a:cubicBezTo>
                    <a:pt x="17" y="0"/>
                    <a:pt x="8" y="1"/>
                    <a:pt x="0" y="2"/>
                  </a:cubicBezTo>
                  <a:cubicBezTo>
                    <a:pt x="3" y="2"/>
                    <a:pt x="5" y="2"/>
                    <a:pt x="8" y="2"/>
                  </a:cubicBezTo>
                  <a:cubicBezTo>
                    <a:pt x="41" y="2"/>
                    <a:pt x="72" y="9"/>
                    <a:pt x="102" y="23"/>
                  </a:cubicBezTo>
                  <a:cubicBezTo>
                    <a:pt x="80" y="8"/>
                    <a:pt x="53" y="0"/>
                    <a:pt x="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g25b0315f491_2_17"/>
            <p:cNvSpPr/>
            <p:nvPr/>
          </p:nvSpPr>
          <p:spPr>
            <a:xfrm>
              <a:off x="5104017" y="1940689"/>
              <a:ext cx="36189" cy="10621"/>
            </a:xfrm>
            <a:custGeom>
              <a:rect b="b" l="l" r="r" t="t"/>
              <a:pathLst>
                <a:path extrusionOk="0" h="54" w="184">
                  <a:moveTo>
                    <a:pt x="0" y="1"/>
                  </a:moveTo>
                  <a:cubicBezTo>
                    <a:pt x="66" y="5"/>
                    <a:pt x="128" y="24"/>
                    <a:pt x="184" y="54"/>
                  </a:cubicBezTo>
                  <a:cubicBezTo>
                    <a:pt x="130" y="21"/>
                    <a:pt x="66"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g25b0315f491_2_17"/>
            <p:cNvSpPr/>
            <p:nvPr/>
          </p:nvSpPr>
          <p:spPr>
            <a:xfrm>
              <a:off x="5076482" y="1972946"/>
              <a:ext cx="24388" cy="7867"/>
            </a:xfrm>
            <a:custGeom>
              <a:rect b="b" l="l" r="r" t="t"/>
              <a:pathLst>
                <a:path extrusionOk="0" h="40" w="124">
                  <a:moveTo>
                    <a:pt x="0" y="0"/>
                  </a:moveTo>
                  <a:cubicBezTo>
                    <a:pt x="43" y="5"/>
                    <a:pt x="86" y="19"/>
                    <a:pt x="123" y="39"/>
                  </a:cubicBezTo>
                  <a:cubicBezTo>
                    <a:pt x="89" y="15"/>
                    <a:pt x="43"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g25b0315f491_2_17"/>
            <p:cNvSpPr/>
            <p:nvPr/>
          </p:nvSpPr>
          <p:spPr>
            <a:xfrm>
              <a:off x="5068221" y="1981797"/>
              <a:ext cx="20455" cy="6884"/>
            </a:xfrm>
            <a:custGeom>
              <a:rect b="b" l="l" r="r" t="t"/>
              <a:pathLst>
                <a:path extrusionOk="0" h="35" w="104">
                  <a:moveTo>
                    <a:pt x="0" y="0"/>
                  </a:moveTo>
                  <a:cubicBezTo>
                    <a:pt x="37" y="2"/>
                    <a:pt x="71" y="15"/>
                    <a:pt x="103" y="34"/>
                  </a:cubicBezTo>
                  <a:cubicBezTo>
                    <a:pt x="74" y="12"/>
                    <a:pt x="37"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g25b0315f491_2_17"/>
            <p:cNvSpPr/>
            <p:nvPr/>
          </p:nvSpPr>
          <p:spPr>
            <a:xfrm>
              <a:off x="5053470" y="2005400"/>
              <a:ext cx="26552" cy="8064"/>
            </a:xfrm>
            <a:custGeom>
              <a:rect b="b" l="l" r="r" t="t"/>
              <a:pathLst>
                <a:path extrusionOk="0" h="41" w="135">
                  <a:moveTo>
                    <a:pt x="0" y="0"/>
                  </a:moveTo>
                  <a:lnTo>
                    <a:pt x="0" y="0"/>
                  </a:lnTo>
                  <a:cubicBezTo>
                    <a:pt x="47" y="6"/>
                    <a:pt x="92" y="19"/>
                    <a:pt x="134" y="40"/>
                  </a:cubicBezTo>
                  <a:cubicBezTo>
                    <a:pt x="93" y="17"/>
                    <a:pt x="48" y="3"/>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g25b0315f491_2_17"/>
            <p:cNvSpPr/>
            <p:nvPr/>
          </p:nvSpPr>
          <p:spPr>
            <a:xfrm>
              <a:off x="5033212" y="2011104"/>
              <a:ext cx="13178" cy="9441"/>
            </a:xfrm>
            <a:custGeom>
              <a:rect b="b" l="l" r="r" t="t"/>
              <a:pathLst>
                <a:path extrusionOk="0" h="48" w="67">
                  <a:moveTo>
                    <a:pt x="0" y="1"/>
                  </a:moveTo>
                  <a:cubicBezTo>
                    <a:pt x="26" y="14"/>
                    <a:pt x="48" y="27"/>
                    <a:pt x="67" y="47"/>
                  </a:cubicBezTo>
                  <a:cubicBezTo>
                    <a:pt x="51" y="25"/>
                    <a:pt x="26" y="9"/>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g25b0315f491_2_17"/>
            <p:cNvSpPr/>
            <p:nvPr/>
          </p:nvSpPr>
          <p:spPr>
            <a:xfrm>
              <a:off x="5042063" y="1991238"/>
              <a:ext cx="14161" cy="8458"/>
            </a:xfrm>
            <a:custGeom>
              <a:rect b="b" l="l" r="r" t="t"/>
              <a:pathLst>
                <a:path extrusionOk="0" h="43" w="72">
                  <a:moveTo>
                    <a:pt x="1" y="1"/>
                  </a:moveTo>
                  <a:cubicBezTo>
                    <a:pt x="28" y="7"/>
                    <a:pt x="53" y="22"/>
                    <a:pt x="71" y="43"/>
                  </a:cubicBezTo>
                  <a:cubicBezTo>
                    <a:pt x="56" y="20"/>
                    <a:pt x="29" y="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g25b0315f491_2_17"/>
            <p:cNvSpPr/>
            <p:nvPr/>
          </p:nvSpPr>
          <p:spPr>
            <a:xfrm>
              <a:off x="5050520" y="1979634"/>
              <a:ext cx="11014" cy="8458"/>
            </a:xfrm>
            <a:custGeom>
              <a:rect b="b" l="l" r="r" t="t"/>
              <a:pathLst>
                <a:path extrusionOk="0" h="43" w="56">
                  <a:moveTo>
                    <a:pt x="1" y="1"/>
                  </a:moveTo>
                  <a:lnTo>
                    <a:pt x="1" y="1"/>
                  </a:lnTo>
                  <a:cubicBezTo>
                    <a:pt x="22" y="10"/>
                    <a:pt x="41" y="24"/>
                    <a:pt x="55" y="43"/>
                  </a:cubicBezTo>
                  <a:cubicBezTo>
                    <a:pt x="43" y="22"/>
                    <a:pt x="23" y="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g25b0315f491_2_17"/>
            <p:cNvSpPr/>
            <p:nvPr/>
          </p:nvSpPr>
          <p:spPr>
            <a:xfrm>
              <a:off x="5067631" y="1938723"/>
              <a:ext cx="20258" cy="16325"/>
            </a:xfrm>
            <a:custGeom>
              <a:rect b="b" l="l" r="r" t="t"/>
              <a:pathLst>
                <a:path extrusionOk="0" h="83" w="103">
                  <a:moveTo>
                    <a:pt x="0" y="0"/>
                  </a:moveTo>
                  <a:lnTo>
                    <a:pt x="0" y="0"/>
                  </a:lnTo>
                  <a:cubicBezTo>
                    <a:pt x="40" y="19"/>
                    <a:pt x="76" y="48"/>
                    <a:pt x="102" y="83"/>
                  </a:cubicBezTo>
                  <a:cubicBezTo>
                    <a:pt x="78" y="46"/>
                    <a:pt x="41" y="1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g25b0315f491_2_17"/>
            <p:cNvSpPr/>
            <p:nvPr/>
          </p:nvSpPr>
          <p:spPr>
            <a:xfrm>
              <a:off x="5100673" y="1907449"/>
              <a:ext cx="20258" cy="16325"/>
            </a:xfrm>
            <a:custGeom>
              <a:rect b="b" l="l" r="r" t="t"/>
              <a:pathLst>
                <a:path extrusionOk="0" h="83" w="103">
                  <a:moveTo>
                    <a:pt x="0" y="0"/>
                  </a:moveTo>
                  <a:lnTo>
                    <a:pt x="0" y="0"/>
                  </a:lnTo>
                  <a:cubicBezTo>
                    <a:pt x="40" y="20"/>
                    <a:pt x="74" y="48"/>
                    <a:pt x="103" y="83"/>
                  </a:cubicBezTo>
                  <a:cubicBezTo>
                    <a:pt x="77" y="45"/>
                    <a:pt x="42" y="1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g25b0315f491_2_17"/>
            <p:cNvSpPr/>
            <p:nvPr/>
          </p:nvSpPr>
          <p:spPr>
            <a:xfrm>
              <a:off x="4991909" y="1942656"/>
              <a:ext cx="269452" cy="197671"/>
            </a:xfrm>
            <a:custGeom>
              <a:rect b="b" l="l" r="r" t="t"/>
              <a:pathLst>
                <a:path extrusionOk="0" h="1005" w="1370">
                  <a:moveTo>
                    <a:pt x="1156" y="1"/>
                  </a:moveTo>
                  <a:cubicBezTo>
                    <a:pt x="1113" y="1"/>
                    <a:pt x="1069" y="13"/>
                    <a:pt x="1027" y="28"/>
                  </a:cubicBezTo>
                  <a:cubicBezTo>
                    <a:pt x="961" y="52"/>
                    <a:pt x="891" y="85"/>
                    <a:pt x="848" y="141"/>
                  </a:cubicBezTo>
                  <a:cubicBezTo>
                    <a:pt x="800" y="205"/>
                    <a:pt x="783" y="293"/>
                    <a:pt x="717" y="337"/>
                  </a:cubicBezTo>
                  <a:cubicBezTo>
                    <a:pt x="651" y="383"/>
                    <a:pt x="557" y="369"/>
                    <a:pt x="497" y="423"/>
                  </a:cubicBezTo>
                  <a:cubicBezTo>
                    <a:pt x="453" y="464"/>
                    <a:pt x="444" y="530"/>
                    <a:pt x="410" y="578"/>
                  </a:cubicBezTo>
                  <a:cubicBezTo>
                    <a:pt x="376" y="627"/>
                    <a:pt x="317" y="657"/>
                    <a:pt x="258" y="657"/>
                  </a:cubicBezTo>
                  <a:cubicBezTo>
                    <a:pt x="255" y="657"/>
                    <a:pt x="252" y="656"/>
                    <a:pt x="249" y="656"/>
                  </a:cubicBezTo>
                  <a:cubicBezTo>
                    <a:pt x="202" y="653"/>
                    <a:pt x="152" y="632"/>
                    <a:pt x="108" y="632"/>
                  </a:cubicBezTo>
                  <a:cubicBezTo>
                    <a:pt x="88" y="632"/>
                    <a:pt x="69" y="636"/>
                    <a:pt x="52" y="648"/>
                  </a:cubicBezTo>
                  <a:cubicBezTo>
                    <a:pt x="1" y="684"/>
                    <a:pt x="6" y="759"/>
                    <a:pt x="27" y="819"/>
                  </a:cubicBezTo>
                  <a:cubicBezTo>
                    <a:pt x="49" y="881"/>
                    <a:pt x="85" y="942"/>
                    <a:pt x="142" y="974"/>
                  </a:cubicBezTo>
                  <a:cubicBezTo>
                    <a:pt x="180" y="997"/>
                    <a:pt x="223" y="1005"/>
                    <a:pt x="268" y="1005"/>
                  </a:cubicBezTo>
                  <a:cubicBezTo>
                    <a:pt x="305" y="1005"/>
                    <a:pt x="343" y="999"/>
                    <a:pt x="379" y="991"/>
                  </a:cubicBezTo>
                  <a:cubicBezTo>
                    <a:pt x="441" y="978"/>
                    <a:pt x="505" y="960"/>
                    <a:pt x="569" y="960"/>
                  </a:cubicBezTo>
                  <a:cubicBezTo>
                    <a:pt x="585" y="960"/>
                    <a:pt x="602" y="961"/>
                    <a:pt x="619" y="964"/>
                  </a:cubicBezTo>
                  <a:cubicBezTo>
                    <a:pt x="658" y="969"/>
                    <a:pt x="695" y="984"/>
                    <a:pt x="732" y="991"/>
                  </a:cubicBezTo>
                  <a:cubicBezTo>
                    <a:pt x="750" y="994"/>
                    <a:pt x="768" y="996"/>
                    <a:pt x="786" y="996"/>
                  </a:cubicBezTo>
                  <a:cubicBezTo>
                    <a:pt x="875" y="996"/>
                    <a:pt x="965" y="956"/>
                    <a:pt x="1022" y="888"/>
                  </a:cubicBezTo>
                  <a:cubicBezTo>
                    <a:pt x="1040" y="866"/>
                    <a:pt x="1054" y="844"/>
                    <a:pt x="1074" y="828"/>
                  </a:cubicBezTo>
                  <a:cubicBezTo>
                    <a:pt x="1126" y="777"/>
                    <a:pt x="1205" y="767"/>
                    <a:pt x="1263" y="722"/>
                  </a:cubicBezTo>
                  <a:cubicBezTo>
                    <a:pt x="1312" y="684"/>
                    <a:pt x="1342" y="622"/>
                    <a:pt x="1341" y="558"/>
                  </a:cubicBezTo>
                  <a:cubicBezTo>
                    <a:pt x="1339" y="528"/>
                    <a:pt x="1333" y="499"/>
                    <a:pt x="1332" y="469"/>
                  </a:cubicBezTo>
                  <a:cubicBezTo>
                    <a:pt x="1330" y="416"/>
                    <a:pt x="1348" y="368"/>
                    <a:pt x="1358" y="316"/>
                  </a:cubicBezTo>
                  <a:cubicBezTo>
                    <a:pt x="1369" y="253"/>
                    <a:pt x="1367" y="185"/>
                    <a:pt x="1339" y="126"/>
                  </a:cubicBezTo>
                  <a:cubicBezTo>
                    <a:pt x="1312" y="67"/>
                    <a:pt x="1259" y="17"/>
                    <a:pt x="1196" y="5"/>
                  </a:cubicBezTo>
                  <a:cubicBezTo>
                    <a:pt x="1183" y="2"/>
                    <a:pt x="1169" y="1"/>
                    <a:pt x="11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g25b0315f491_2_17"/>
            <p:cNvSpPr/>
            <p:nvPr/>
          </p:nvSpPr>
          <p:spPr>
            <a:xfrm>
              <a:off x="4999776" y="1959768"/>
              <a:ext cx="251554" cy="148499"/>
            </a:xfrm>
            <a:custGeom>
              <a:rect b="b" l="l" r="r" t="t"/>
              <a:pathLst>
                <a:path extrusionOk="0" h="755" w="1279">
                  <a:moveTo>
                    <a:pt x="1279" y="0"/>
                  </a:moveTo>
                  <a:lnTo>
                    <a:pt x="1279" y="0"/>
                  </a:lnTo>
                  <a:cubicBezTo>
                    <a:pt x="1259" y="62"/>
                    <a:pt x="1224" y="118"/>
                    <a:pt x="1184" y="167"/>
                  </a:cubicBezTo>
                  <a:cubicBezTo>
                    <a:pt x="1102" y="266"/>
                    <a:pt x="1002" y="351"/>
                    <a:pt x="898" y="427"/>
                  </a:cubicBezTo>
                  <a:cubicBezTo>
                    <a:pt x="635" y="615"/>
                    <a:pt x="322" y="729"/>
                    <a:pt x="1" y="755"/>
                  </a:cubicBezTo>
                  <a:cubicBezTo>
                    <a:pt x="339" y="732"/>
                    <a:pt x="670" y="608"/>
                    <a:pt x="940" y="403"/>
                  </a:cubicBezTo>
                  <a:cubicBezTo>
                    <a:pt x="1029" y="335"/>
                    <a:pt x="1117" y="258"/>
                    <a:pt x="1186" y="170"/>
                  </a:cubicBezTo>
                  <a:cubicBezTo>
                    <a:pt x="1226" y="119"/>
                    <a:pt x="1259" y="62"/>
                    <a:pt x="12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g25b0315f491_2_17"/>
            <p:cNvSpPr/>
            <p:nvPr/>
          </p:nvSpPr>
          <p:spPr>
            <a:xfrm>
              <a:off x="5030262" y="2087025"/>
              <a:ext cx="5704" cy="16128"/>
            </a:xfrm>
            <a:custGeom>
              <a:rect b="b" l="l" r="r" t="t"/>
              <a:pathLst>
                <a:path extrusionOk="0" h="82" w="29">
                  <a:moveTo>
                    <a:pt x="29" y="0"/>
                  </a:moveTo>
                  <a:cubicBezTo>
                    <a:pt x="24" y="29"/>
                    <a:pt x="10" y="55"/>
                    <a:pt x="1" y="81"/>
                  </a:cubicBezTo>
                  <a:cubicBezTo>
                    <a:pt x="13" y="56"/>
                    <a:pt x="26" y="3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g25b0315f491_2_17"/>
            <p:cNvSpPr/>
            <p:nvPr/>
          </p:nvSpPr>
          <p:spPr>
            <a:xfrm>
              <a:off x="5088086" y="2038443"/>
              <a:ext cx="16718" cy="50942"/>
            </a:xfrm>
            <a:custGeom>
              <a:rect b="b" l="l" r="r" t="t"/>
              <a:pathLst>
                <a:path extrusionOk="0" h="259" w="85">
                  <a:moveTo>
                    <a:pt x="84" y="1"/>
                  </a:moveTo>
                  <a:cubicBezTo>
                    <a:pt x="64" y="88"/>
                    <a:pt x="47" y="180"/>
                    <a:pt x="0" y="259"/>
                  </a:cubicBezTo>
                  <a:cubicBezTo>
                    <a:pt x="49" y="181"/>
                    <a:pt x="69" y="88"/>
                    <a:pt x="8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g25b0315f491_2_17"/>
            <p:cNvSpPr/>
            <p:nvPr/>
          </p:nvSpPr>
          <p:spPr>
            <a:xfrm>
              <a:off x="5122898" y="2036870"/>
              <a:ext cx="9637" cy="38354"/>
            </a:xfrm>
            <a:custGeom>
              <a:rect b="b" l="l" r="r" t="t"/>
              <a:pathLst>
                <a:path extrusionOk="0" h="195" w="49">
                  <a:moveTo>
                    <a:pt x="44" y="0"/>
                  </a:moveTo>
                  <a:cubicBezTo>
                    <a:pt x="45" y="68"/>
                    <a:pt x="24" y="132"/>
                    <a:pt x="0" y="194"/>
                  </a:cubicBezTo>
                  <a:cubicBezTo>
                    <a:pt x="28" y="135"/>
                    <a:pt x="49" y="68"/>
                    <a:pt x="4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g25b0315f491_2_17"/>
            <p:cNvSpPr/>
            <p:nvPr/>
          </p:nvSpPr>
          <p:spPr>
            <a:xfrm>
              <a:off x="5154170" y="2033919"/>
              <a:ext cx="5704" cy="24783"/>
            </a:xfrm>
            <a:custGeom>
              <a:rect b="b" l="l" r="r" t="t"/>
              <a:pathLst>
                <a:path extrusionOk="0" h="126" w="29">
                  <a:moveTo>
                    <a:pt x="20" y="1"/>
                  </a:moveTo>
                  <a:cubicBezTo>
                    <a:pt x="25" y="43"/>
                    <a:pt x="17" y="86"/>
                    <a:pt x="0" y="126"/>
                  </a:cubicBezTo>
                  <a:cubicBezTo>
                    <a:pt x="21" y="88"/>
                    <a:pt x="29" y="42"/>
                    <a:pt x="2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g25b0315f491_2_17"/>
            <p:cNvSpPr/>
            <p:nvPr/>
          </p:nvSpPr>
          <p:spPr>
            <a:xfrm>
              <a:off x="5179738" y="1982191"/>
              <a:ext cx="9047" cy="59006"/>
            </a:xfrm>
            <a:custGeom>
              <a:rect b="b" l="l" r="r" t="t"/>
              <a:pathLst>
                <a:path extrusionOk="0" h="300" w="46">
                  <a:moveTo>
                    <a:pt x="25" y="0"/>
                  </a:moveTo>
                  <a:cubicBezTo>
                    <a:pt x="43" y="99"/>
                    <a:pt x="34" y="204"/>
                    <a:pt x="1" y="299"/>
                  </a:cubicBezTo>
                  <a:cubicBezTo>
                    <a:pt x="36" y="205"/>
                    <a:pt x="46" y="99"/>
                    <a:pt x="2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g25b0315f491_2_17"/>
            <p:cNvSpPr/>
            <p:nvPr/>
          </p:nvSpPr>
          <p:spPr>
            <a:xfrm>
              <a:off x="5202947" y="2024085"/>
              <a:ext cx="32846" cy="12195"/>
            </a:xfrm>
            <a:custGeom>
              <a:rect b="b" l="l" r="r" t="t"/>
              <a:pathLst>
                <a:path extrusionOk="0" h="62" w="167">
                  <a:moveTo>
                    <a:pt x="1" y="0"/>
                  </a:moveTo>
                  <a:lnTo>
                    <a:pt x="1" y="0"/>
                  </a:lnTo>
                  <a:cubicBezTo>
                    <a:pt x="60" y="9"/>
                    <a:pt x="116" y="29"/>
                    <a:pt x="167" y="61"/>
                  </a:cubicBezTo>
                  <a:cubicBezTo>
                    <a:pt x="120" y="24"/>
                    <a:pt x="60" y="3"/>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g25b0315f491_2_17"/>
            <p:cNvSpPr/>
            <p:nvPr/>
          </p:nvSpPr>
          <p:spPr>
            <a:xfrm>
              <a:off x="5219468" y="2008547"/>
              <a:ext cx="16324" cy="6687"/>
            </a:xfrm>
            <a:custGeom>
              <a:rect b="b" l="l" r="r" t="t"/>
              <a:pathLst>
                <a:path extrusionOk="0" h="34" w="83">
                  <a:moveTo>
                    <a:pt x="1" y="0"/>
                  </a:moveTo>
                  <a:cubicBezTo>
                    <a:pt x="30" y="4"/>
                    <a:pt x="60" y="13"/>
                    <a:pt x="83" y="34"/>
                  </a:cubicBezTo>
                  <a:cubicBezTo>
                    <a:pt x="64" y="10"/>
                    <a:pt x="30" y="1"/>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g25b0315f491_2_17"/>
            <p:cNvSpPr/>
            <p:nvPr/>
          </p:nvSpPr>
          <p:spPr>
            <a:xfrm>
              <a:off x="5166757" y="2052015"/>
              <a:ext cx="35796" cy="12785"/>
            </a:xfrm>
            <a:custGeom>
              <a:rect b="b" l="l" r="r" t="t"/>
              <a:pathLst>
                <a:path extrusionOk="0" h="65" w="182">
                  <a:moveTo>
                    <a:pt x="0" y="0"/>
                  </a:moveTo>
                  <a:lnTo>
                    <a:pt x="0" y="0"/>
                  </a:lnTo>
                  <a:cubicBezTo>
                    <a:pt x="65" y="9"/>
                    <a:pt x="127" y="32"/>
                    <a:pt x="181" y="65"/>
                  </a:cubicBezTo>
                  <a:cubicBezTo>
                    <a:pt x="129" y="28"/>
                    <a:pt x="65" y="6"/>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g25b0315f491_2_17"/>
            <p:cNvSpPr/>
            <p:nvPr/>
          </p:nvSpPr>
          <p:spPr>
            <a:xfrm>
              <a:off x="5137452" y="2068930"/>
              <a:ext cx="34616" cy="13375"/>
            </a:xfrm>
            <a:custGeom>
              <a:rect b="b" l="l" r="r" t="t"/>
              <a:pathLst>
                <a:path extrusionOk="0" h="68" w="176">
                  <a:moveTo>
                    <a:pt x="1" y="1"/>
                  </a:moveTo>
                  <a:lnTo>
                    <a:pt x="1" y="1"/>
                  </a:lnTo>
                  <a:cubicBezTo>
                    <a:pt x="63" y="15"/>
                    <a:pt x="120" y="37"/>
                    <a:pt x="176" y="68"/>
                  </a:cubicBezTo>
                  <a:cubicBezTo>
                    <a:pt x="123" y="35"/>
                    <a:pt x="63" y="1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g25b0315f491_2_17"/>
            <p:cNvSpPr/>
            <p:nvPr/>
          </p:nvSpPr>
          <p:spPr>
            <a:xfrm>
              <a:off x="5108737" y="2082501"/>
              <a:ext cx="24192" cy="8654"/>
            </a:xfrm>
            <a:custGeom>
              <a:rect b="b" l="l" r="r" t="t"/>
              <a:pathLst>
                <a:path extrusionOk="0" h="44" w="123">
                  <a:moveTo>
                    <a:pt x="1" y="0"/>
                  </a:moveTo>
                  <a:lnTo>
                    <a:pt x="1" y="0"/>
                  </a:lnTo>
                  <a:cubicBezTo>
                    <a:pt x="43" y="12"/>
                    <a:pt x="82" y="26"/>
                    <a:pt x="123" y="43"/>
                  </a:cubicBezTo>
                  <a:cubicBezTo>
                    <a:pt x="85" y="22"/>
                    <a:pt x="43" y="6"/>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g25b0315f491_2_17"/>
            <p:cNvSpPr/>
            <p:nvPr/>
          </p:nvSpPr>
          <p:spPr>
            <a:xfrm>
              <a:off x="5074318" y="2094893"/>
              <a:ext cx="26552" cy="12195"/>
            </a:xfrm>
            <a:custGeom>
              <a:rect b="b" l="l" r="r" t="t"/>
              <a:pathLst>
                <a:path extrusionOk="0" h="62" w="135">
                  <a:moveTo>
                    <a:pt x="1" y="0"/>
                  </a:moveTo>
                  <a:lnTo>
                    <a:pt x="1" y="0"/>
                  </a:lnTo>
                  <a:cubicBezTo>
                    <a:pt x="46" y="17"/>
                    <a:pt x="92" y="36"/>
                    <a:pt x="134" y="61"/>
                  </a:cubicBezTo>
                  <a:cubicBezTo>
                    <a:pt x="96" y="32"/>
                    <a:pt x="48" y="12"/>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g25b0315f491_2_17"/>
            <p:cNvSpPr/>
            <p:nvPr/>
          </p:nvSpPr>
          <p:spPr>
            <a:xfrm>
              <a:off x="5045800" y="2101580"/>
              <a:ext cx="13571" cy="10031"/>
            </a:xfrm>
            <a:custGeom>
              <a:rect b="b" l="l" r="r" t="t"/>
              <a:pathLst>
                <a:path extrusionOk="0" h="51" w="69">
                  <a:moveTo>
                    <a:pt x="0" y="1"/>
                  </a:moveTo>
                  <a:cubicBezTo>
                    <a:pt x="26" y="13"/>
                    <a:pt x="51" y="28"/>
                    <a:pt x="69" y="50"/>
                  </a:cubicBezTo>
                  <a:cubicBezTo>
                    <a:pt x="53" y="25"/>
                    <a:pt x="29" y="8"/>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g25b0315f491_2_17"/>
            <p:cNvSpPr/>
            <p:nvPr/>
          </p:nvSpPr>
          <p:spPr>
            <a:xfrm>
              <a:off x="5321151" y="1797697"/>
              <a:ext cx="197" cy="220880"/>
            </a:xfrm>
            <a:custGeom>
              <a:rect b="b" l="l" r="r" t="t"/>
              <a:pathLst>
                <a:path extrusionOk="0" fill="none" h="1123" w="1">
                  <a:moveTo>
                    <a:pt x="1" y="0"/>
                  </a:moveTo>
                  <a:lnTo>
                    <a:pt x="1" y="1123"/>
                  </a:ln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g25b0315f491_2_17"/>
            <p:cNvSpPr/>
            <p:nvPr/>
          </p:nvSpPr>
          <p:spPr>
            <a:xfrm>
              <a:off x="4326739" y="1728266"/>
              <a:ext cx="474589" cy="577474"/>
            </a:xfrm>
            <a:custGeom>
              <a:rect b="b" l="l" r="r" t="t"/>
              <a:pathLst>
                <a:path extrusionOk="0" h="2936" w="2413">
                  <a:moveTo>
                    <a:pt x="0" y="1"/>
                  </a:moveTo>
                  <a:lnTo>
                    <a:pt x="0" y="2936"/>
                  </a:lnTo>
                  <a:lnTo>
                    <a:pt x="2412" y="2936"/>
                  </a:lnTo>
                  <a:lnTo>
                    <a:pt x="24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g25b0315f491_2_17"/>
            <p:cNvSpPr/>
            <p:nvPr/>
          </p:nvSpPr>
          <p:spPr>
            <a:xfrm>
              <a:off x="4326739" y="1841165"/>
              <a:ext cx="474589" cy="352071"/>
            </a:xfrm>
            <a:custGeom>
              <a:rect b="b" l="l" r="r" t="t"/>
              <a:pathLst>
                <a:path extrusionOk="0" h="1790" w="2413">
                  <a:moveTo>
                    <a:pt x="0" y="1"/>
                  </a:moveTo>
                  <a:lnTo>
                    <a:pt x="0" y="1789"/>
                  </a:lnTo>
                  <a:lnTo>
                    <a:pt x="2412" y="1789"/>
                  </a:lnTo>
                  <a:lnTo>
                    <a:pt x="2412" y="1"/>
                  </a:lnTo>
                  <a:close/>
                </a:path>
              </a:pathLst>
            </a:custGeom>
            <a:solidFill>
              <a:srgbClr val="233634">
                <a:alpha val="68240"/>
              </a:srgbClr>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g25b0315f491_2_17"/>
            <p:cNvSpPr/>
            <p:nvPr/>
          </p:nvSpPr>
          <p:spPr>
            <a:xfrm>
              <a:off x="4313758" y="1692863"/>
              <a:ext cx="500354" cy="35600"/>
            </a:xfrm>
            <a:custGeom>
              <a:rect b="b" l="l" r="r" t="t"/>
              <a:pathLst>
                <a:path extrusionOk="0" h="181" w="2544">
                  <a:moveTo>
                    <a:pt x="20" y="1"/>
                  </a:moveTo>
                  <a:cubicBezTo>
                    <a:pt x="9" y="1"/>
                    <a:pt x="1" y="8"/>
                    <a:pt x="1" y="19"/>
                  </a:cubicBezTo>
                  <a:lnTo>
                    <a:pt x="1" y="162"/>
                  </a:lnTo>
                  <a:cubicBezTo>
                    <a:pt x="1" y="172"/>
                    <a:pt x="9" y="181"/>
                    <a:pt x="20" y="181"/>
                  </a:cubicBezTo>
                  <a:lnTo>
                    <a:pt x="2525" y="181"/>
                  </a:lnTo>
                  <a:cubicBezTo>
                    <a:pt x="2536" y="181"/>
                    <a:pt x="2543" y="172"/>
                    <a:pt x="2543" y="162"/>
                  </a:cubicBezTo>
                  <a:lnTo>
                    <a:pt x="2543" y="19"/>
                  </a:lnTo>
                  <a:cubicBezTo>
                    <a:pt x="2543" y="8"/>
                    <a:pt x="2535" y="1"/>
                    <a:pt x="25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g25b0315f491_2_17"/>
            <p:cNvSpPr/>
            <p:nvPr/>
          </p:nvSpPr>
          <p:spPr>
            <a:xfrm>
              <a:off x="4313758" y="2305939"/>
              <a:ext cx="500354" cy="35600"/>
            </a:xfrm>
            <a:custGeom>
              <a:rect b="b" l="l" r="r" t="t"/>
              <a:pathLst>
                <a:path extrusionOk="0" h="181" w="2544">
                  <a:moveTo>
                    <a:pt x="20" y="0"/>
                  </a:moveTo>
                  <a:cubicBezTo>
                    <a:pt x="9" y="0"/>
                    <a:pt x="1" y="7"/>
                    <a:pt x="1" y="18"/>
                  </a:cubicBezTo>
                  <a:lnTo>
                    <a:pt x="1" y="161"/>
                  </a:lnTo>
                  <a:cubicBezTo>
                    <a:pt x="1" y="172"/>
                    <a:pt x="9" y="180"/>
                    <a:pt x="20" y="180"/>
                  </a:cubicBezTo>
                  <a:lnTo>
                    <a:pt x="2525" y="180"/>
                  </a:lnTo>
                  <a:cubicBezTo>
                    <a:pt x="2536" y="180"/>
                    <a:pt x="2543" y="172"/>
                    <a:pt x="2543" y="161"/>
                  </a:cubicBezTo>
                  <a:lnTo>
                    <a:pt x="2543" y="18"/>
                  </a:lnTo>
                  <a:cubicBezTo>
                    <a:pt x="2543" y="7"/>
                    <a:pt x="2535" y="0"/>
                    <a:pt x="252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g25b0315f491_2_17"/>
            <p:cNvSpPr/>
            <p:nvPr/>
          </p:nvSpPr>
          <p:spPr>
            <a:xfrm>
              <a:off x="4440616" y="1879519"/>
              <a:ext cx="196090" cy="218126"/>
            </a:xfrm>
            <a:custGeom>
              <a:rect b="b" l="l" r="r" t="t"/>
              <a:pathLst>
                <a:path extrusionOk="0" h="1109" w="997">
                  <a:moveTo>
                    <a:pt x="576" y="1"/>
                  </a:moveTo>
                  <a:cubicBezTo>
                    <a:pt x="530" y="1"/>
                    <a:pt x="482" y="20"/>
                    <a:pt x="443" y="48"/>
                  </a:cubicBezTo>
                  <a:cubicBezTo>
                    <a:pt x="380" y="93"/>
                    <a:pt x="331" y="154"/>
                    <a:pt x="265" y="195"/>
                  </a:cubicBezTo>
                  <a:cubicBezTo>
                    <a:pt x="214" y="227"/>
                    <a:pt x="151" y="248"/>
                    <a:pt x="124" y="301"/>
                  </a:cubicBezTo>
                  <a:cubicBezTo>
                    <a:pt x="93" y="367"/>
                    <a:pt x="131" y="446"/>
                    <a:pt x="114" y="516"/>
                  </a:cubicBezTo>
                  <a:cubicBezTo>
                    <a:pt x="105" y="553"/>
                    <a:pt x="81" y="585"/>
                    <a:pt x="64" y="618"/>
                  </a:cubicBezTo>
                  <a:cubicBezTo>
                    <a:pt x="0" y="747"/>
                    <a:pt x="30" y="901"/>
                    <a:pt x="72" y="1039"/>
                  </a:cubicBezTo>
                  <a:cubicBezTo>
                    <a:pt x="81" y="1066"/>
                    <a:pt x="92" y="1096"/>
                    <a:pt x="118" y="1106"/>
                  </a:cubicBezTo>
                  <a:cubicBezTo>
                    <a:pt x="123" y="1108"/>
                    <a:pt x="129" y="1108"/>
                    <a:pt x="135" y="1108"/>
                  </a:cubicBezTo>
                  <a:cubicBezTo>
                    <a:pt x="145" y="1108"/>
                    <a:pt x="155" y="1106"/>
                    <a:pt x="165" y="1103"/>
                  </a:cubicBezTo>
                  <a:cubicBezTo>
                    <a:pt x="197" y="1092"/>
                    <a:pt x="224" y="1073"/>
                    <a:pt x="245" y="1047"/>
                  </a:cubicBezTo>
                  <a:cubicBezTo>
                    <a:pt x="258" y="1032"/>
                    <a:pt x="269" y="1015"/>
                    <a:pt x="281" y="1002"/>
                  </a:cubicBezTo>
                  <a:cubicBezTo>
                    <a:pt x="326" y="960"/>
                    <a:pt x="398" y="970"/>
                    <a:pt x="449" y="936"/>
                  </a:cubicBezTo>
                  <a:cubicBezTo>
                    <a:pt x="488" y="908"/>
                    <a:pt x="505" y="857"/>
                    <a:pt x="523" y="812"/>
                  </a:cubicBezTo>
                  <a:cubicBezTo>
                    <a:pt x="542" y="766"/>
                    <a:pt x="572" y="719"/>
                    <a:pt x="621" y="710"/>
                  </a:cubicBezTo>
                  <a:cubicBezTo>
                    <a:pt x="639" y="706"/>
                    <a:pt x="659" y="709"/>
                    <a:pt x="677" y="706"/>
                  </a:cubicBezTo>
                  <a:cubicBezTo>
                    <a:pt x="717" y="699"/>
                    <a:pt x="748" y="665"/>
                    <a:pt x="767" y="630"/>
                  </a:cubicBezTo>
                  <a:cubicBezTo>
                    <a:pt x="787" y="594"/>
                    <a:pt x="802" y="554"/>
                    <a:pt x="830" y="526"/>
                  </a:cubicBezTo>
                  <a:cubicBezTo>
                    <a:pt x="866" y="488"/>
                    <a:pt x="918" y="470"/>
                    <a:pt x="949" y="428"/>
                  </a:cubicBezTo>
                  <a:cubicBezTo>
                    <a:pt x="969" y="399"/>
                    <a:pt x="975" y="362"/>
                    <a:pt x="981" y="327"/>
                  </a:cubicBezTo>
                  <a:cubicBezTo>
                    <a:pt x="990" y="285"/>
                    <a:pt x="996" y="238"/>
                    <a:pt x="975" y="200"/>
                  </a:cubicBezTo>
                  <a:cubicBezTo>
                    <a:pt x="953" y="159"/>
                    <a:pt x="903" y="142"/>
                    <a:pt x="858" y="132"/>
                  </a:cubicBezTo>
                  <a:cubicBezTo>
                    <a:pt x="812" y="121"/>
                    <a:pt x="763" y="116"/>
                    <a:pt x="727" y="88"/>
                  </a:cubicBezTo>
                  <a:cubicBezTo>
                    <a:pt x="701" y="68"/>
                    <a:pt x="684" y="41"/>
                    <a:pt x="657" y="27"/>
                  </a:cubicBezTo>
                  <a:cubicBezTo>
                    <a:pt x="633" y="9"/>
                    <a:pt x="605" y="1"/>
                    <a:pt x="576" y="1"/>
                  </a:cubicBezTo>
                  <a:close/>
                </a:path>
              </a:pathLst>
            </a:custGeom>
            <a:solidFill>
              <a:srgbClr val="B7C54E"/>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g25b0315f491_2_17"/>
            <p:cNvSpPr/>
            <p:nvPr/>
          </p:nvSpPr>
          <p:spPr>
            <a:xfrm>
              <a:off x="4476805" y="1901352"/>
              <a:ext cx="115451" cy="156170"/>
            </a:xfrm>
            <a:custGeom>
              <a:rect b="b" l="l" r="r" t="t"/>
              <a:pathLst>
                <a:path extrusionOk="0" h="794" w="587">
                  <a:moveTo>
                    <a:pt x="587" y="1"/>
                  </a:moveTo>
                  <a:cubicBezTo>
                    <a:pt x="406" y="111"/>
                    <a:pt x="248" y="262"/>
                    <a:pt x="129" y="440"/>
                  </a:cubicBezTo>
                  <a:cubicBezTo>
                    <a:pt x="80" y="509"/>
                    <a:pt x="35" y="583"/>
                    <a:pt x="17" y="667"/>
                  </a:cubicBezTo>
                  <a:cubicBezTo>
                    <a:pt x="8" y="707"/>
                    <a:pt x="4" y="752"/>
                    <a:pt x="7" y="794"/>
                  </a:cubicBezTo>
                  <a:cubicBezTo>
                    <a:pt x="0" y="663"/>
                    <a:pt x="56" y="543"/>
                    <a:pt x="132" y="441"/>
                  </a:cubicBezTo>
                  <a:cubicBezTo>
                    <a:pt x="253" y="266"/>
                    <a:pt x="408" y="116"/>
                    <a:pt x="587" y="1"/>
                  </a:cubicBezTo>
                  <a:close/>
                </a:path>
              </a:pathLst>
            </a:custGeom>
            <a:solidFill>
              <a:srgbClr val="8B9F3D"/>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g25b0315f491_2_17"/>
            <p:cNvSpPr/>
            <p:nvPr/>
          </p:nvSpPr>
          <p:spPr>
            <a:xfrm>
              <a:off x="4566098" y="1918857"/>
              <a:ext cx="42680" cy="12588"/>
            </a:xfrm>
            <a:custGeom>
              <a:rect b="b" l="l" r="r" t="t"/>
              <a:pathLst>
                <a:path extrusionOk="0" h="64" w="217">
                  <a:moveTo>
                    <a:pt x="49" y="1"/>
                  </a:moveTo>
                  <a:cubicBezTo>
                    <a:pt x="32" y="1"/>
                    <a:pt x="16" y="2"/>
                    <a:pt x="0" y="6"/>
                  </a:cubicBezTo>
                  <a:cubicBezTo>
                    <a:pt x="14" y="3"/>
                    <a:pt x="28" y="2"/>
                    <a:pt x="41" y="2"/>
                  </a:cubicBezTo>
                  <a:cubicBezTo>
                    <a:pt x="104" y="2"/>
                    <a:pt x="166" y="24"/>
                    <a:pt x="217" y="63"/>
                  </a:cubicBezTo>
                  <a:cubicBezTo>
                    <a:pt x="171" y="23"/>
                    <a:pt x="109" y="1"/>
                    <a:pt x="49" y="1"/>
                  </a:cubicBezTo>
                  <a:close/>
                </a:path>
              </a:pathLst>
            </a:custGeom>
            <a:solidFill>
              <a:srgbClr val="8B9F3D"/>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g25b0315f491_2_17"/>
            <p:cNvSpPr/>
            <p:nvPr/>
          </p:nvSpPr>
          <p:spPr>
            <a:xfrm>
              <a:off x="4553314" y="1929872"/>
              <a:ext cx="20258" cy="4721"/>
            </a:xfrm>
            <a:custGeom>
              <a:rect b="b" l="l" r="r" t="t"/>
              <a:pathLst>
                <a:path extrusionOk="0" h="24" w="103">
                  <a:moveTo>
                    <a:pt x="25" y="0"/>
                  </a:moveTo>
                  <a:cubicBezTo>
                    <a:pt x="17" y="0"/>
                    <a:pt x="9" y="1"/>
                    <a:pt x="1" y="2"/>
                  </a:cubicBezTo>
                  <a:cubicBezTo>
                    <a:pt x="3" y="2"/>
                    <a:pt x="6" y="2"/>
                    <a:pt x="8" y="2"/>
                  </a:cubicBezTo>
                  <a:cubicBezTo>
                    <a:pt x="41" y="2"/>
                    <a:pt x="73" y="9"/>
                    <a:pt x="103" y="23"/>
                  </a:cubicBezTo>
                  <a:cubicBezTo>
                    <a:pt x="80" y="8"/>
                    <a:pt x="52" y="0"/>
                    <a:pt x="25" y="0"/>
                  </a:cubicBezTo>
                  <a:close/>
                </a:path>
              </a:pathLst>
            </a:custGeom>
            <a:solidFill>
              <a:srgbClr val="8B9F3D"/>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g25b0315f491_2_17"/>
            <p:cNvSpPr/>
            <p:nvPr/>
          </p:nvSpPr>
          <p:spPr>
            <a:xfrm>
              <a:off x="4542496" y="1940689"/>
              <a:ext cx="36189" cy="10621"/>
            </a:xfrm>
            <a:custGeom>
              <a:rect b="b" l="l" r="r" t="t"/>
              <a:pathLst>
                <a:path extrusionOk="0" h="54" w="184">
                  <a:moveTo>
                    <a:pt x="0" y="1"/>
                  </a:moveTo>
                  <a:cubicBezTo>
                    <a:pt x="64" y="5"/>
                    <a:pt x="126" y="24"/>
                    <a:pt x="183" y="54"/>
                  </a:cubicBezTo>
                  <a:cubicBezTo>
                    <a:pt x="129" y="21"/>
                    <a:pt x="64" y="1"/>
                    <a:pt x="0" y="1"/>
                  </a:cubicBezTo>
                  <a:close/>
                </a:path>
              </a:pathLst>
            </a:custGeom>
            <a:solidFill>
              <a:srgbClr val="8B9F3D"/>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g25b0315f491_2_17"/>
            <p:cNvSpPr/>
            <p:nvPr/>
          </p:nvSpPr>
          <p:spPr>
            <a:xfrm>
              <a:off x="4514765" y="1972946"/>
              <a:ext cx="24585" cy="7867"/>
            </a:xfrm>
            <a:custGeom>
              <a:rect b="b" l="l" r="r" t="t"/>
              <a:pathLst>
                <a:path extrusionOk="0" h="40" w="125">
                  <a:moveTo>
                    <a:pt x="0" y="0"/>
                  </a:moveTo>
                  <a:cubicBezTo>
                    <a:pt x="44" y="5"/>
                    <a:pt x="86" y="19"/>
                    <a:pt x="124" y="39"/>
                  </a:cubicBezTo>
                  <a:cubicBezTo>
                    <a:pt x="88" y="15"/>
                    <a:pt x="44" y="0"/>
                    <a:pt x="0" y="0"/>
                  </a:cubicBezTo>
                  <a:close/>
                </a:path>
              </a:pathLst>
            </a:custGeom>
            <a:solidFill>
              <a:srgbClr val="8B9F3D"/>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g25b0315f491_2_17"/>
            <p:cNvSpPr/>
            <p:nvPr/>
          </p:nvSpPr>
          <p:spPr>
            <a:xfrm>
              <a:off x="4506307" y="1981797"/>
              <a:ext cx="20848" cy="6884"/>
            </a:xfrm>
            <a:custGeom>
              <a:rect b="b" l="l" r="r" t="t"/>
              <a:pathLst>
                <a:path extrusionOk="0" h="35" w="106">
                  <a:moveTo>
                    <a:pt x="1" y="0"/>
                  </a:moveTo>
                  <a:cubicBezTo>
                    <a:pt x="38" y="2"/>
                    <a:pt x="72" y="15"/>
                    <a:pt x="105" y="34"/>
                  </a:cubicBezTo>
                  <a:cubicBezTo>
                    <a:pt x="75" y="12"/>
                    <a:pt x="38" y="0"/>
                    <a:pt x="1" y="0"/>
                  </a:cubicBezTo>
                  <a:close/>
                </a:path>
              </a:pathLst>
            </a:custGeom>
            <a:solidFill>
              <a:srgbClr val="8B9F3D"/>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g25b0315f491_2_17"/>
            <p:cNvSpPr/>
            <p:nvPr/>
          </p:nvSpPr>
          <p:spPr>
            <a:xfrm>
              <a:off x="4491753" y="2005400"/>
              <a:ext cx="26552" cy="8064"/>
            </a:xfrm>
            <a:custGeom>
              <a:rect b="b" l="l" r="r" t="t"/>
              <a:pathLst>
                <a:path extrusionOk="0" h="41" w="135">
                  <a:moveTo>
                    <a:pt x="0" y="0"/>
                  </a:moveTo>
                  <a:lnTo>
                    <a:pt x="0" y="0"/>
                  </a:lnTo>
                  <a:cubicBezTo>
                    <a:pt x="48" y="6"/>
                    <a:pt x="93" y="19"/>
                    <a:pt x="135" y="40"/>
                  </a:cubicBezTo>
                  <a:cubicBezTo>
                    <a:pt x="94" y="17"/>
                    <a:pt x="48" y="3"/>
                    <a:pt x="0" y="0"/>
                  </a:cubicBezTo>
                  <a:close/>
                </a:path>
              </a:pathLst>
            </a:custGeom>
            <a:solidFill>
              <a:srgbClr val="8B9F3D"/>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g25b0315f491_2_17"/>
            <p:cNvSpPr/>
            <p:nvPr/>
          </p:nvSpPr>
          <p:spPr>
            <a:xfrm>
              <a:off x="4471692" y="2011104"/>
              <a:ext cx="12981" cy="9441"/>
            </a:xfrm>
            <a:custGeom>
              <a:rect b="b" l="l" r="r" t="t"/>
              <a:pathLst>
                <a:path extrusionOk="0" h="48" w="66">
                  <a:moveTo>
                    <a:pt x="0" y="1"/>
                  </a:moveTo>
                  <a:lnTo>
                    <a:pt x="0" y="1"/>
                  </a:lnTo>
                  <a:cubicBezTo>
                    <a:pt x="24" y="14"/>
                    <a:pt x="47" y="27"/>
                    <a:pt x="65" y="47"/>
                  </a:cubicBezTo>
                  <a:cubicBezTo>
                    <a:pt x="50" y="25"/>
                    <a:pt x="24" y="9"/>
                    <a:pt x="0" y="1"/>
                  </a:cubicBezTo>
                  <a:close/>
                </a:path>
              </a:pathLst>
            </a:custGeom>
            <a:solidFill>
              <a:srgbClr val="8B9F3D"/>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g25b0315f491_2_17"/>
            <p:cNvSpPr/>
            <p:nvPr/>
          </p:nvSpPr>
          <p:spPr>
            <a:xfrm>
              <a:off x="4480346" y="1991238"/>
              <a:ext cx="14161" cy="8458"/>
            </a:xfrm>
            <a:custGeom>
              <a:rect b="b" l="l" r="r" t="t"/>
              <a:pathLst>
                <a:path extrusionOk="0" h="43" w="72">
                  <a:moveTo>
                    <a:pt x="0" y="1"/>
                  </a:moveTo>
                  <a:cubicBezTo>
                    <a:pt x="28" y="7"/>
                    <a:pt x="53" y="22"/>
                    <a:pt x="72" y="43"/>
                  </a:cubicBezTo>
                  <a:cubicBezTo>
                    <a:pt x="57" y="20"/>
                    <a:pt x="30" y="4"/>
                    <a:pt x="0" y="1"/>
                  </a:cubicBezTo>
                  <a:close/>
                </a:path>
              </a:pathLst>
            </a:custGeom>
            <a:solidFill>
              <a:srgbClr val="8B9F3D"/>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g25b0315f491_2_17"/>
            <p:cNvSpPr/>
            <p:nvPr/>
          </p:nvSpPr>
          <p:spPr>
            <a:xfrm>
              <a:off x="4488606" y="1979634"/>
              <a:ext cx="11211" cy="8458"/>
            </a:xfrm>
            <a:custGeom>
              <a:rect b="b" l="l" r="r" t="t"/>
              <a:pathLst>
                <a:path extrusionOk="0" h="43" w="57">
                  <a:moveTo>
                    <a:pt x="0" y="1"/>
                  </a:moveTo>
                  <a:cubicBezTo>
                    <a:pt x="21" y="10"/>
                    <a:pt x="41" y="24"/>
                    <a:pt x="56" y="43"/>
                  </a:cubicBezTo>
                  <a:cubicBezTo>
                    <a:pt x="44" y="22"/>
                    <a:pt x="24" y="6"/>
                    <a:pt x="0" y="1"/>
                  </a:cubicBezTo>
                  <a:close/>
                </a:path>
              </a:pathLst>
            </a:custGeom>
            <a:solidFill>
              <a:srgbClr val="8B9F3D"/>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g25b0315f491_2_17"/>
            <p:cNvSpPr/>
            <p:nvPr/>
          </p:nvSpPr>
          <p:spPr>
            <a:xfrm>
              <a:off x="4505914" y="1938723"/>
              <a:ext cx="20061" cy="16325"/>
            </a:xfrm>
            <a:custGeom>
              <a:rect b="b" l="l" r="r" t="t"/>
              <a:pathLst>
                <a:path extrusionOk="0" h="83" w="102">
                  <a:moveTo>
                    <a:pt x="1" y="0"/>
                  </a:moveTo>
                  <a:lnTo>
                    <a:pt x="1" y="0"/>
                  </a:lnTo>
                  <a:cubicBezTo>
                    <a:pt x="40" y="19"/>
                    <a:pt x="76" y="48"/>
                    <a:pt x="102" y="83"/>
                  </a:cubicBezTo>
                  <a:cubicBezTo>
                    <a:pt x="79" y="46"/>
                    <a:pt x="41" y="16"/>
                    <a:pt x="1" y="0"/>
                  </a:cubicBezTo>
                  <a:close/>
                </a:path>
              </a:pathLst>
            </a:custGeom>
            <a:solidFill>
              <a:srgbClr val="8B9F3D"/>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g25b0315f491_2_17"/>
            <p:cNvSpPr/>
            <p:nvPr/>
          </p:nvSpPr>
          <p:spPr>
            <a:xfrm>
              <a:off x="4539153" y="1907449"/>
              <a:ext cx="20061" cy="16325"/>
            </a:xfrm>
            <a:custGeom>
              <a:rect b="b" l="l" r="r" t="t"/>
              <a:pathLst>
                <a:path extrusionOk="0" h="83" w="102">
                  <a:moveTo>
                    <a:pt x="0" y="0"/>
                  </a:moveTo>
                  <a:cubicBezTo>
                    <a:pt x="39" y="20"/>
                    <a:pt x="74" y="48"/>
                    <a:pt x="101" y="83"/>
                  </a:cubicBezTo>
                  <a:cubicBezTo>
                    <a:pt x="76" y="45"/>
                    <a:pt x="41" y="16"/>
                    <a:pt x="0" y="0"/>
                  </a:cubicBezTo>
                  <a:close/>
                </a:path>
              </a:pathLst>
            </a:custGeom>
            <a:solidFill>
              <a:srgbClr val="8B9F3D"/>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g25b0315f491_2_17"/>
            <p:cNvSpPr/>
            <p:nvPr/>
          </p:nvSpPr>
          <p:spPr>
            <a:xfrm>
              <a:off x="4430389" y="1942656"/>
              <a:ext cx="269452" cy="197671"/>
            </a:xfrm>
            <a:custGeom>
              <a:rect b="b" l="l" r="r" t="t"/>
              <a:pathLst>
                <a:path extrusionOk="0" h="1005" w="1370">
                  <a:moveTo>
                    <a:pt x="1155" y="1"/>
                  </a:moveTo>
                  <a:cubicBezTo>
                    <a:pt x="1111" y="1"/>
                    <a:pt x="1068" y="13"/>
                    <a:pt x="1027" y="28"/>
                  </a:cubicBezTo>
                  <a:cubicBezTo>
                    <a:pt x="960" y="52"/>
                    <a:pt x="891" y="85"/>
                    <a:pt x="848" y="141"/>
                  </a:cubicBezTo>
                  <a:cubicBezTo>
                    <a:pt x="799" y="205"/>
                    <a:pt x="782" y="293"/>
                    <a:pt x="716" y="337"/>
                  </a:cubicBezTo>
                  <a:cubicBezTo>
                    <a:pt x="650" y="383"/>
                    <a:pt x="555" y="369"/>
                    <a:pt x="496" y="423"/>
                  </a:cubicBezTo>
                  <a:cubicBezTo>
                    <a:pt x="453" y="464"/>
                    <a:pt x="444" y="530"/>
                    <a:pt x="409" y="578"/>
                  </a:cubicBezTo>
                  <a:cubicBezTo>
                    <a:pt x="376" y="627"/>
                    <a:pt x="317" y="657"/>
                    <a:pt x="258" y="657"/>
                  </a:cubicBezTo>
                  <a:cubicBezTo>
                    <a:pt x="255" y="657"/>
                    <a:pt x="252" y="656"/>
                    <a:pt x="249" y="656"/>
                  </a:cubicBezTo>
                  <a:cubicBezTo>
                    <a:pt x="202" y="653"/>
                    <a:pt x="152" y="632"/>
                    <a:pt x="107" y="632"/>
                  </a:cubicBezTo>
                  <a:cubicBezTo>
                    <a:pt x="87" y="632"/>
                    <a:pt x="68" y="636"/>
                    <a:pt x="51" y="648"/>
                  </a:cubicBezTo>
                  <a:cubicBezTo>
                    <a:pt x="1" y="684"/>
                    <a:pt x="6" y="759"/>
                    <a:pt x="27" y="819"/>
                  </a:cubicBezTo>
                  <a:cubicBezTo>
                    <a:pt x="49" y="881"/>
                    <a:pt x="85" y="942"/>
                    <a:pt x="141" y="974"/>
                  </a:cubicBezTo>
                  <a:cubicBezTo>
                    <a:pt x="179" y="996"/>
                    <a:pt x="221" y="1004"/>
                    <a:pt x="265" y="1004"/>
                  </a:cubicBezTo>
                  <a:cubicBezTo>
                    <a:pt x="303" y="1004"/>
                    <a:pt x="341" y="998"/>
                    <a:pt x="377" y="991"/>
                  </a:cubicBezTo>
                  <a:cubicBezTo>
                    <a:pt x="440" y="978"/>
                    <a:pt x="504" y="960"/>
                    <a:pt x="568" y="960"/>
                  </a:cubicBezTo>
                  <a:cubicBezTo>
                    <a:pt x="584" y="960"/>
                    <a:pt x="601" y="961"/>
                    <a:pt x="617" y="964"/>
                  </a:cubicBezTo>
                  <a:cubicBezTo>
                    <a:pt x="657" y="969"/>
                    <a:pt x="694" y="984"/>
                    <a:pt x="732" y="991"/>
                  </a:cubicBezTo>
                  <a:cubicBezTo>
                    <a:pt x="750" y="994"/>
                    <a:pt x="768" y="996"/>
                    <a:pt x="786" y="996"/>
                  </a:cubicBezTo>
                  <a:cubicBezTo>
                    <a:pt x="875" y="996"/>
                    <a:pt x="965" y="956"/>
                    <a:pt x="1022" y="888"/>
                  </a:cubicBezTo>
                  <a:cubicBezTo>
                    <a:pt x="1039" y="866"/>
                    <a:pt x="1053" y="844"/>
                    <a:pt x="1073" y="828"/>
                  </a:cubicBezTo>
                  <a:cubicBezTo>
                    <a:pt x="1126" y="777"/>
                    <a:pt x="1205" y="767"/>
                    <a:pt x="1263" y="722"/>
                  </a:cubicBezTo>
                  <a:cubicBezTo>
                    <a:pt x="1311" y="684"/>
                    <a:pt x="1342" y="622"/>
                    <a:pt x="1340" y="558"/>
                  </a:cubicBezTo>
                  <a:cubicBezTo>
                    <a:pt x="1339" y="528"/>
                    <a:pt x="1332" y="499"/>
                    <a:pt x="1330" y="469"/>
                  </a:cubicBezTo>
                  <a:cubicBezTo>
                    <a:pt x="1329" y="416"/>
                    <a:pt x="1348" y="368"/>
                    <a:pt x="1357" y="316"/>
                  </a:cubicBezTo>
                  <a:cubicBezTo>
                    <a:pt x="1369" y="253"/>
                    <a:pt x="1366" y="185"/>
                    <a:pt x="1339" y="126"/>
                  </a:cubicBezTo>
                  <a:cubicBezTo>
                    <a:pt x="1311" y="67"/>
                    <a:pt x="1259" y="17"/>
                    <a:pt x="1195" y="5"/>
                  </a:cubicBezTo>
                  <a:cubicBezTo>
                    <a:pt x="1182" y="2"/>
                    <a:pt x="1169" y="1"/>
                    <a:pt x="1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g25b0315f491_2_17"/>
            <p:cNvSpPr/>
            <p:nvPr/>
          </p:nvSpPr>
          <p:spPr>
            <a:xfrm>
              <a:off x="4438060" y="1959768"/>
              <a:ext cx="251554" cy="148499"/>
            </a:xfrm>
            <a:custGeom>
              <a:rect b="b" l="l" r="r" t="t"/>
              <a:pathLst>
                <a:path extrusionOk="0" h="755" w="1279">
                  <a:moveTo>
                    <a:pt x="1278" y="0"/>
                  </a:moveTo>
                  <a:cubicBezTo>
                    <a:pt x="1258" y="62"/>
                    <a:pt x="1225" y="118"/>
                    <a:pt x="1184" y="167"/>
                  </a:cubicBezTo>
                  <a:cubicBezTo>
                    <a:pt x="1103" y="266"/>
                    <a:pt x="1003" y="351"/>
                    <a:pt x="899" y="427"/>
                  </a:cubicBezTo>
                  <a:cubicBezTo>
                    <a:pt x="635" y="615"/>
                    <a:pt x="322" y="729"/>
                    <a:pt x="0" y="755"/>
                  </a:cubicBezTo>
                  <a:cubicBezTo>
                    <a:pt x="339" y="732"/>
                    <a:pt x="671" y="608"/>
                    <a:pt x="941" y="403"/>
                  </a:cubicBezTo>
                  <a:cubicBezTo>
                    <a:pt x="1030" y="335"/>
                    <a:pt x="1116" y="258"/>
                    <a:pt x="1187" y="170"/>
                  </a:cubicBezTo>
                  <a:cubicBezTo>
                    <a:pt x="1226" y="119"/>
                    <a:pt x="1258" y="62"/>
                    <a:pt x="1278" y="0"/>
                  </a:cubicBezTo>
                  <a:close/>
                </a:path>
              </a:pathLst>
            </a:custGeom>
            <a:solidFill>
              <a:srgbClr val="B7C54E"/>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g25b0315f491_2_17"/>
            <p:cNvSpPr/>
            <p:nvPr/>
          </p:nvSpPr>
          <p:spPr>
            <a:xfrm>
              <a:off x="4468742" y="2087025"/>
              <a:ext cx="5507" cy="16128"/>
            </a:xfrm>
            <a:custGeom>
              <a:rect b="b" l="l" r="r" t="t"/>
              <a:pathLst>
                <a:path extrusionOk="0" h="82" w="28">
                  <a:moveTo>
                    <a:pt x="28" y="0"/>
                  </a:moveTo>
                  <a:cubicBezTo>
                    <a:pt x="22" y="29"/>
                    <a:pt x="10" y="55"/>
                    <a:pt x="0" y="81"/>
                  </a:cubicBezTo>
                  <a:cubicBezTo>
                    <a:pt x="12" y="56"/>
                    <a:pt x="26" y="30"/>
                    <a:pt x="28" y="0"/>
                  </a:cubicBezTo>
                  <a:close/>
                </a:path>
              </a:pathLst>
            </a:custGeom>
            <a:solidFill>
              <a:srgbClr val="B7C54E"/>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g25b0315f491_2_17"/>
            <p:cNvSpPr/>
            <p:nvPr/>
          </p:nvSpPr>
          <p:spPr>
            <a:xfrm>
              <a:off x="4526565" y="2038443"/>
              <a:ext cx="16718" cy="50942"/>
            </a:xfrm>
            <a:custGeom>
              <a:rect b="b" l="l" r="r" t="t"/>
              <a:pathLst>
                <a:path extrusionOk="0" h="259" w="85">
                  <a:moveTo>
                    <a:pt x="84" y="1"/>
                  </a:moveTo>
                  <a:cubicBezTo>
                    <a:pt x="64" y="88"/>
                    <a:pt x="45" y="180"/>
                    <a:pt x="0" y="259"/>
                  </a:cubicBezTo>
                  <a:cubicBezTo>
                    <a:pt x="48" y="181"/>
                    <a:pt x="67" y="88"/>
                    <a:pt x="84" y="1"/>
                  </a:cubicBezTo>
                  <a:close/>
                </a:path>
              </a:pathLst>
            </a:custGeom>
            <a:solidFill>
              <a:srgbClr val="B7C54E"/>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g25b0315f491_2_17"/>
            <p:cNvSpPr/>
            <p:nvPr/>
          </p:nvSpPr>
          <p:spPr>
            <a:xfrm>
              <a:off x="4560984" y="2036870"/>
              <a:ext cx="9834" cy="38354"/>
            </a:xfrm>
            <a:custGeom>
              <a:rect b="b" l="l" r="r" t="t"/>
              <a:pathLst>
                <a:path extrusionOk="0" h="195" w="50">
                  <a:moveTo>
                    <a:pt x="46" y="0"/>
                  </a:moveTo>
                  <a:lnTo>
                    <a:pt x="46" y="0"/>
                  </a:lnTo>
                  <a:cubicBezTo>
                    <a:pt x="47" y="68"/>
                    <a:pt x="26" y="132"/>
                    <a:pt x="1" y="194"/>
                  </a:cubicBezTo>
                  <a:cubicBezTo>
                    <a:pt x="28" y="135"/>
                    <a:pt x="49" y="68"/>
                    <a:pt x="46" y="0"/>
                  </a:cubicBezTo>
                  <a:close/>
                </a:path>
              </a:pathLst>
            </a:custGeom>
            <a:solidFill>
              <a:srgbClr val="B7C54E"/>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g25b0315f491_2_17"/>
            <p:cNvSpPr/>
            <p:nvPr/>
          </p:nvSpPr>
          <p:spPr>
            <a:xfrm>
              <a:off x="4592256" y="2033919"/>
              <a:ext cx="6097" cy="24783"/>
            </a:xfrm>
            <a:custGeom>
              <a:rect b="b" l="l" r="r" t="t"/>
              <a:pathLst>
                <a:path extrusionOk="0" h="126" w="31">
                  <a:moveTo>
                    <a:pt x="21" y="1"/>
                  </a:moveTo>
                  <a:cubicBezTo>
                    <a:pt x="26" y="43"/>
                    <a:pt x="19" y="86"/>
                    <a:pt x="1" y="126"/>
                  </a:cubicBezTo>
                  <a:cubicBezTo>
                    <a:pt x="22" y="88"/>
                    <a:pt x="30" y="42"/>
                    <a:pt x="21" y="1"/>
                  </a:cubicBezTo>
                  <a:close/>
                </a:path>
              </a:pathLst>
            </a:custGeom>
            <a:solidFill>
              <a:srgbClr val="B7C54E"/>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g25b0315f491_2_17"/>
            <p:cNvSpPr/>
            <p:nvPr/>
          </p:nvSpPr>
          <p:spPr>
            <a:xfrm>
              <a:off x="4618021" y="1982191"/>
              <a:ext cx="9047" cy="59006"/>
            </a:xfrm>
            <a:custGeom>
              <a:rect b="b" l="l" r="r" t="t"/>
              <a:pathLst>
                <a:path extrusionOk="0" h="300" w="46">
                  <a:moveTo>
                    <a:pt x="26" y="0"/>
                  </a:moveTo>
                  <a:cubicBezTo>
                    <a:pt x="42" y="99"/>
                    <a:pt x="35" y="204"/>
                    <a:pt x="0" y="299"/>
                  </a:cubicBezTo>
                  <a:cubicBezTo>
                    <a:pt x="37" y="205"/>
                    <a:pt x="46" y="99"/>
                    <a:pt x="26" y="0"/>
                  </a:cubicBezTo>
                  <a:close/>
                </a:path>
              </a:pathLst>
            </a:custGeom>
            <a:solidFill>
              <a:srgbClr val="B7C54E"/>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g25b0315f491_2_17"/>
            <p:cNvSpPr/>
            <p:nvPr/>
          </p:nvSpPr>
          <p:spPr>
            <a:xfrm>
              <a:off x="4641426" y="2024085"/>
              <a:ext cx="32649" cy="12195"/>
            </a:xfrm>
            <a:custGeom>
              <a:rect b="b" l="l" r="r" t="t"/>
              <a:pathLst>
                <a:path extrusionOk="0" h="62" w="166">
                  <a:moveTo>
                    <a:pt x="0" y="0"/>
                  </a:moveTo>
                  <a:cubicBezTo>
                    <a:pt x="59" y="9"/>
                    <a:pt x="115" y="29"/>
                    <a:pt x="166" y="61"/>
                  </a:cubicBezTo>
                  <a:cubicBezTo>
                    <a:pt x="118" y="24"/>
                    <a:pt x="59" y="3"/>
                    <a:pt x="0" y="0"/>
                  </a:cubicBezTo>
                  <a:close/>
                </a:path>
              </a:pathLst>
            </a:custGeom>
            <a:solidFill>
              <a:srgbClr val="B7C54E"/>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g25b0315f491_2_17"/>
            <p:cNvSpPr/>
            <p:nvPr/>
          </p:nvSpPr>
          <p:spPr>
            <a:xfrm>
              <a:off x="4657947" y="2008547"/>
              <a:ext cx="16128" cy="6687"/>
            </a:xfrm>
            <a:custGeom>
              <a:rect b="b" l="l" r="r" t="t"/>
              <a:pathLst>
                <a:path extrusionOk="0" h="34" w="82">
                  <a:moveTo>
                    <a:pt x="1" y="0"/>
                  </a:moveTo>
                  <a:cubicBezTo>
                    <a:pt x="29" y="4"/>
                    <a:pt x="60" y="13"/>
                    <a:pt x="82" y="34"/>
                  </a:cubicBezTo>
                  <a:cubicBezTo>
                    <a:pt x="63" y="10"/>
                    <a:pt x="29" y="1"/>
                    <a:pt x="1" y="0"/>
                  </a:cubicBezTo>
                  <a:close/>
                </a:path>
              </a:pathLst>
            </a:custGeom>
            <a:solidFill>
              <a:srgbClr val="B7C54E"/>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g25b0315f491_2_17"/>
            <p:cNvSpPr/>
            <p:nvPr/>
          </p:nvSpPr>
          <p:spPr>
            <a:xfrm>
              <a:off x="4605237" y="2052015"/>
              <a:ext cx="35796" cy="12785"/>
            </a:xfrm>
            <a:custGeom>
              <a:rect b="b" l="l" r="r" t="t"/>
              <a:pathLst>
                <a:path extrusionOk="0" h="65" w="182">
                  <a:moveTo>
                    <a:pt x="0" y="0"/>
                  </a:moveTo>
                  <a:lnTo>
                    <a:pt x="0" y="0"/>
                  </a:lnTo>
                  <a:cubicBezTo>
                    <a:pt x="64" y="9"/>
                    <a:pt x="126" y="32"/>
                    <a:pt x="181" y="65"/>
                  </a:cubicBezTo>
                  <a:cubicBezTo>
                    <a:pt x="129" y="28"/>
                    <a:pt x="64" y="6"/>
                    <a:pt x="0" y="0"/>
                  </a:cubicBezTo>
                  <a:close/>
                </a:path>
              </a:pathLst>
            </a:custGeom>
            <a:solidFill>
              <a:srgbClr val="B7C54E"/>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g25b0315f491_2_17"/>
            <p:cNvSpPr/>
            <p:nvPr/>
          </p:nvSpPr>
          <p:spPr>
            <a:xfrm>
              <a:off x="4575735" y="2068930"/>
              <a:ext cx="34812" cy="13375"/>
            </a:xfrm>
            <a:custGeom>
              <a:rect b="b" l="l" r="r" t="t"/>
              <a:pathLst>
                <a:path extrusionOk="0" h="68" w="177">
                  <a:moveTo>
                    <a:pt x="1" y="1"/>
                  </a:moveTo>
                  <a:lnTo>
                    <a:pt x="1" y="1"/>
                  </a:lnTo>
                  <a:cubicBezTo>
                    <a:pt x="63" y="15"/>
                    <a:pt x="121" y="37"/>
                    <a:pt x="176" y="68"/>
                  </a:cubicBezTo>
                  <a:cubicBezTo>
                    <a:pt x="124" y="35"/>
                    <a:pt x="63" y="11"/>
                    <a:pt x="1" y="1"/>
                  </a:cubicBezTo>
                  <a:close/>
                </a:path>
              </a:pathLst>
            </a:custGeom>
            <a:solidFill>
              <a:srgbClr val="B7C54E"/>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g25b0315f491_2_17"/>
            <p:cNvSpPr/>
            <p:nvPr/>
          </p:nvSpPr>
          <p:spPr>
            <a:xfrm>
              <a:off x="4547217" y="2082501"/>
              <a:ext cx="24192" cy="8654"/>
            </a:xfrm>
            <a:custGeom>
              <a:rect b="b" l="l" r="r" t="t"/>
              <a:pathLst>
                <a:path extrusionOk="0" h="44" w="123">
                  <a:moveTo>
                    <a:pt x="0" y="0"/>
                  </a:moveTo>
                  <a:lnTo>
                    <a:pt x="0" y="0"/>
                  </a:lnTo>
                  <a:cubicBezTo>
                    <a:pt x="41" y="12"/>
                    <a:pt x="81" y="26"/>
                    <a:pt x="122" y="43"/>
                  </a:cubicBezTo>
                  <a:cubicBezTo>
                    <a:pt x="85" y="22"/>
                    <a:pt x="42" y="6"/>
                    <a:pt x="0" y="0"/>
                  </a:cubicBezTo>
                  <a:close/>
                </a:path>
              </a:pathLst>
            </a:custGeom>
            <a:solidFill>
              <a:srgbClr val="B7C54E"/>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g25b0315f491_2_17"/>
            <p:cNvSpPr/>
            <p:nvPr/>
          </p:nvSpPr>
          <p:spPr>
            <a:xfrm>
              <a:off x="4512601" y="2094893"/>
              <a:ext cx="26748" cy="12195"/>
            </a:xfrm>
            <a:custGeom>
              <a:rect b="b" l="l" r="r" t="t"/>
              <a:pathLst>
                <a:path extrusionOk="0" h="62" w="136">
                  <a:moveTo>
                    <a:pt x="0" y="0"/>
                  </a:moveTo>
                  <a:lnTo>
                    <a:pt x="0" y="0"/>
                  </a:lnTo>
                  <a:cubicBezTo>
                    <a:pt x="47" y="17"/>
                    <a:pt x="93" y="36"/>
                    <a:pt x="135" y="61"/>
                  </a:cubicBezTo>
                  <a:cubicBezTo>
                    <a:pt x="95" y="32"/>
                    <a:pt x="48" y="12"/>
                    <a:pt x="0" y="0"/>
                  </a:cubicBezTo>
                  <a:close/>
                </a:path>
              </a:pathLst>
            </a:custGeom>
            <a:solidFill>
              <a:srgbClr val="B7C54E"/>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g25b0315f491_2_17"/>
            <p:cNvSpPr/>
            <p:nvPr/>
          </p:nvSpPr>
          <p:spPr>
            <a:xfrm>
              <a:off x="4484279" y="2101580"/>
              <a:ext cx="13571" cy="10031"/>
            </a:xfrm>
            <a:custGeom>
              <a:rect b="b" l="l" r="r" t="t"/>
              <a:pathLst>
                <a:path extrusionOk="0" h="51" w="69">
                  <a:moveTo>
                    <a:pt x="0" y="1"/>
                  </a:moveTo>
                  <a:cubicBezTo>
                    <a:pt x="26" y="13"/>
                    <a:pt x="50" y="28"/>
                    <a:pt x="69" y="50"/>
                  </a:cubicBezTo>
                  <a:cubicBezTo>
                    <a:pt x="53" y="25"/>
                    <a:pt x="28" y="8"/>
                    <a:pt x="0" y="1"/>
                  </a:cubicBezTo>
                  <a:close/>
                </a:path>
              </a:pathLst>
            </a:custGeom>
            <a:solidFill>
              <a:srgbClr val="B7C54E"/>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g25b0315f491_2_17"/>
            <p:cNvSpPr/>
            <p:nvPr/>
          </p:nvSpPr>
          <p:spPr>
            <a:xfrm>
              <a:off x="4173329" y="1320926"/>
              <a:ext cx="546967" cy="1020415"/>
            </a:xfrm>
            <a:custGeom>
              <a:rect b="b" l="l" r="r" t="t"/>
              <a:pathLst>
                <a:path extrusionOk="0" h="5188" w="2781">
                  <a:moveTo>
                    <a:pt x="1038" y="1"/>
                  </a:moveTo>
                  <a:lnTo>
                    <a:pt x="1038" y="297"/>
                  </a:lnTo>
                  <a:cubicBezTo>
                    <a:pt x="1038" y="683"/>
                    <a:pt x="817" y="1038"/>
                    <a:pt x="467" y="1207"/>
                  </a:cubicBezTo>
                  <a:lnTo>
                    <a:pt x="377" y="1252"/>
                  </a:lnTo>
                  <a:cubicBezTo>
                    <a:pt x="140" y="1367"/>
                    <a:pt x="1" y="1617"/>
                    <a:pt x="27" y="1877"/>
                  </a:cubicBezTo>
                  <a:cubicBezTo>
                    <a:pt x="97" y="2594"/>
                    <a:pt x="252" y="4046"/>
                    <a:pt x="443" y="5040"/>
                  </a:cubicBezTo>
                  <a:cubicBezTo>
                    <a:pt x="460" y="5125"/>
                    <a:pt x="535" y="5187"/>
                    <a:pt x="622" y="5187"/>
                  </a:cubicBezTo>
                  <a:lnTo>
                    <a:pt x="2159" y="5187"/>
                  </a:lnTo>
                  <a:cubicBezTo>
                    <a:pt x="2247" y="5187"/>
                    <a:pt x="2323" y="5125"/>
                    <a:pt x="2339" y="5040"/>
                  </a:cubicBezTo>
                  <a:cubicBezTo>
                    <a:pt x="2530" y="4046"/>
                    <a:pt x="2685" y="2594"/>
                    <a:pt x="2755" y="1877"/>
                  </a:cubicBezTo>
                  <a:cubicBezTo>
                    <a:pt x="2780" y="1615"/>
                    <a:pt x="2640" y="1366"/>
                    <a:pt x="2405" y="1252"/>
                  </a:cubicBezTo>
                  <a:lnTo>
                    <a:pt x="2314" y="1207"/>
                  </a:lnTo>
                  <a:cubicBezTo>
                    <a:pt x="1966" y="1038"/>
                    <a:pt x="1744" y="683"/>
                    <a:pt x="1744" y="297"/>
                  </a:cubicBezTo>
                  <a:lnTo>
                    <a:pt x="174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g25b0315f491_2_17"/>
            <p:cNvSpPr/>
            <p:nvPr/>
          </p:nvSpPr>
          <p:spPr>
            <a:xfrm>
              <a:off x="4263015" y="1601206"/>
              <a:ext cx="367792" cy="664804"/>
            </a:xfrm>
            <a:custGeom>
              <a:rect b="b" l="l" r="r" t="t"/>
              <a:pathLst>
                <a:path extrusionOk="0" h="3380" w="1870">
                  <a:moveTo>
                    <a:pt x="936" y="0"/>
                  </a:moveTo>
                  <a:cubicBezTo>
                    <a:pt x="448" y="0"/>
                    <a:pt x="172" y="202"/>
                    <a:pt x="59" y="309"/>
                  </a:cubicBezTo>
                  <a:cubicBezTo>
                    <a:pt x="21" y="346"/>
                    <a:pt x="1" y="397"/>
                    <a:pt x="6" y="450"/>
                  </a:cubicBezTo>
                  <a:lnTo>
                    <a:pt x="285" y="3290"/>
                  </a:lnTo>
                  <a:cubicBezTo>
                    <a:pt x="290" y="3341"/>
                    <a:pt x="332" y="3380"/>
                    <a:pt x="384" y="3380"/>
                  </a:cubicBezTo>
                  <a:lnTo>
                    <a:pt x="1486" y="3380"/>
                  </a:lnTo>
                  <a:cubicBezTo>
                    <a:pt x="1538" y="3380"/>
                    <a:pt x="1580" y="3342"/>
                    <a:pt x="1585" y="3290"/>
                  </a:cubicBezTo>
                  <a:lnTo>
                    <a:pt x="1864" y="450"/>
                  </a:lnTo>
                  <a:cubicBezTo>
                    <a:pt x="1870" y="397"/>
                    <a:pt x="1851" y="346"/>
                    <a:pt x="1812" y="309"/>
                  </a:cubicBezTo>
                  <a:cubicBezTo>
                    <a:pt x="1699" y="202"/>
                    <a:pt x="1422" y="0"/>
                    <a:pt x="936" y="0"/>
                  </a:cubicBezTo>
                  <a:close/>
                </a:path>
              </a:pathLst>
            </a:custGeom>
            <a:solidFill>
              <a:srgbClr val="F8F8EC"/>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g25b0315f491_2_17"/>
            <p:cNvSpPr/>
            <p:nvPr/>
          </p:nvSpPr>
          <p:spPr>
            <a:xfrm>
              <a:off x="4358208" y="1261526"/>
              <a:ext cx="177995" cy="59793"/>
            </a:xfrm>
            <a:custGeom>
              <a:rect b="b" l="l" r="r" t="t"/>
              <a:pathLst>
                <a:path extrusionOk="0" h="304" w="905">
                  <a:moveTo>
                    <a:pt x="19" y="1"/>
                  </a:moveTo>
                  <a:cubicBezTo>
                    <a:pt x="10" y="1"/>
                    <a:pt x="0" y="9"/>
                    <a:pt x="0" y="20"/>
                  </a:cubicBezTo>
                  <a:lnTo>
                    <a:pt x="0" y="285"/>
                  </a:lnTo>
                  <a:cubicBezTo>
                    <a:pt x="0" y="294"/>
                    <a:pt x="9" y="304"/>
                    <a:pt x="19" y="304"/>
                  </a:cubicBezTo>
                  <a:lnTo>
                    <a:pt x="886" y="304"/>
                  </a:lnTo>
                  <a:cubicBezTo>
                    <a:pt x="895" y="304"/>
                    <a:pt x="904" y="295"/>
                    <a:pt x="904" y="285"/>
                  </a:cubicBezTo>
                  <a:lnTo>
                    <a:pt x="904" y="20"/>
                  </a:lnTo>
                  <a:cubicBezTo>
                    <a:pt x="903" y="9"/>
                    <a:pt x="895" y="1"/>
                    <a:pt x="88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g25b0315f491_2_17"/>
            <p:cNvSpPr/>
            <p:nvPr/>
          </p:nvSpPr>
          <p:spPr>
            <a:xfrm>
              <a:off x="4327132" y="1829364"/>
              <a:ext cx="232082" cy="195507"/>
            </a:xfrm>
            <a:custGeom>
              <a:rect b="b" l="l" r="r" t="t"/>
              <a:pathLst>
                <a:path extrusionOk="0" h="994" w="1180">
                  <a:moveTo>
                    <a:pt x="530" y="0"/>
                  </a:moveTo>
                  <a:cubicBezTo>
                    <a:pt x="279" y="0"/>
                    <a:pt x="79" y="102"/>
                    <a:pt x="49" y="367"/>
                  </a:cubicBezTo>
                  <a:cubicBezTo>
                    <a:pt x="0" y="782"/>
                    <a:pt x="232" y="952"/>
                    <a:pt x="538" y="988"/>
                  </a:cubicBezTo>
                  <a:cubicBezTo>
                    <a:pt x="568" y="992"/>
                    <a:pt x="598" y="993"/>
                    <a:pt x="628" y="993"/>
                  </a:cubicBezTo>
                  <a:cubicBezTo>
                    <a:pt x="899" y="993"/>
                    <a:pt x="1135" y="838"/>
                    <a:pt x="1158" y="497"/>
                  </a:cubicBezTo>
                  <a:cubicBezTo>
                    <a:pt x="1179" y="188"/>
                    <a:pt x="958" y="44"/>
                    <a:pt x="653" y="8"/>
                  </a:cubicBezTo>
                  <a:cubicBezTo>
                    <a:pt x="611" y="3"/>
                    <a:pt x="570" y="0"/>
                    <a:pt x="53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g25b0315f491_2_17"/>
            <p:cNvSpPr/>
            <p:nvPr/>
          </p:nvSpPr>
          <p:spPr>
            <a:xfrm>
              <a:off x="4382203" y="1817366"/>
              <a:ext cx="138856" cy="86346"/>
            </a:xfrm>
            <a:custGeom>
              <a:rect b="b" l="l" r="r" t="t"/>
              <a:pathLst>
                <a:path extrusionOk="0" h="439" w="706">
                  <a:moveTo>
                    <a:pt x="27" y="0"/>
                  </a:moveTo>
                  <a:cubicBezTo>
                    <a:pt x="27" y="0"/>
                    <a:pt x="67" y="79"/>
                    <a:pt x="227" y="123"/>
                  </a:cubicBezTo>
                  <a:cubicBezTo>
                    <a:pt x="227" y="123"/>
                    <a:pt x="119" y="210"/>
                    <a:pt x="0" y="220"/>
                  </a:cubicBezTo>
                  <a:cubicBezTo>
                    <a:pt x="0" y="220"/>
                    <a:pt x="44" y="232"/>
                    <a:pt x="105" y="232"/>
                  </a:cubicBezTo>
                  <a:cubicBezTo>
                    <a:pt x="173" y="232"/>
                    <a:pt x="263" y="217"/>
                    <a:pt x="334" y="154"/>
                  </a:cubicBezTo>
                  <a:cubicBezTo>
                    <a:pt x="334" y="154"/>
                    <a:pt x="348" y="347"/>
                    <a:pt x="399" y="438"/>
                  </a:cubicBezTo>
                  <a:cubicBezTo>
                    <a:pt x="399" y="438"/>
                    <a:pt x="432" y="269"/>
                    <a:pt x="426" y="165"/>
                  </a:cubicBezTo>
                  <a:lnTo>
                    <a:pt x="426" y="165"/>
                  </a:lnTo>
                  <a:cubicBezTo>
                    <a:pt x="508" y="242"/>
                    <a:pt x="706" y="277"/>
                    <a:pt x="706" y="277"/>
                  </a:cubicBezTo>
                  <a:cubicBezTo>
                    <a:pt x="583" y="231"/>
                    <a:pt x="479" y="130"/>
                    <a:pt x="479" y="130"/>
                  </a:cubicBezTo>
                  <a:lnTo>
                    <a:pt x="479" y="130"/>
                  </a:lnTo>
                  <a:cubicBezTo>
                    <a:pt x="484" y="130"/>
                    <a:pt x="490" y="130"/>
                    <a:pt x="495" y="130"/>
                  </a:cubicBezTo>
                  <a:cubicBezTo>
                    <a:pt x="595" y="130"/>
                    <a:pt x="705" y="104"/>
                    <a:pt x="705" y="104"/>
                  </a:cubicBezTo>
                  <a:cubicBezTo>
                    <a:pt x="590" y="98"/>
                    <a:pt x="352" y="57"/>
                    <a:pt x="352" y="57"/>
                  </a:cubicBezTo>
                  <a:cubicBezTo>
                    <a:pt x="352" y="57"/>
                    <a:pt x="127" y="56"/>
                    <a:pt x="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g25b0315f491_2_17"/>
            <p:cNvSpPr/>
            <p:nvPr/>
          </p:nvSpPr>
          <p:spPr>
            <a:xfrm>
              <a:off x="4444747" y="1805368"/>
              <a:ext cx="28322" cy="29503"/>
            </a:xfrm>
            <a:custGeom>
              <a:rect b="b" l="l" r="r" t="t"/>
              <a:pathLst>
                <a:path extrusionOk="0" h="150" w="144">
                  <a:moveTo>
                    <a:pt x="21" y="1"/>
                  </a:moveTo>
                  <a:cubicBezTo>
                    <a:pt x="9" y="1"/>
                    <a:pt x="0" y="1"/>
                    <a:pt x="0" y="1"/>
                  </a:cubicBezTo>
                  <a:cubicBezTo>
                    <a:pt x="0" y="1"/>
                    <a:pt x="39" y="84"/>
                    <a:pt x="30" y="141"/>
                  </a:cubicBezTo>
                  <a:lnTo>
                    <a:pt x="93" y="150"/>
                  </a:lnTo>
                  <a:cubicBezTo>
                    <a:pt x="93" y="150"/>
                    <a:pt x="143" y="30"/>
                    <a:pt x="109" y="14"/>
                  </a:cubicBezTo>
                  <a:cubicBezTo>
                    <a:pt x="87" y="3"/>
                    <a:pt x="46"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g25b0315f491_2_17"/>
            <p:cNvSpPr/>
            <p:nvPr/>
          </p:nvSpPr>
          <p:spPr>
            <a:xfrm>
              <a:off x="4512011" y="1880700"/>
              <a:ext cx="35402" cy="39928"/>
            </a:xfrm>
            <a:custGeom>
              <a:rect b="b" l="l" r="r" t="t"/>
              <a:pathLst>
                <a:path extrusionOk="0" h="203" w="180">
                  <a:moveTo>
                    <a:pt x="72" y="1"/>
                  </a:moveTo>
                  <a:cubicBezTo>
                    <a:pt x="64" y="1"/>
                    <a:pt x="57" y="2"/>
                    <a:pt x="51" y="5"/>
                  </a:cubicBezTo>
                  <a:cubicBezTo>
                    <a:pt x="13" y="21"/>
                    <a:pt x="0" y="74"/>
                    <a:pt x="19" y="128"/>
                  </a:cubicBezTo>
                  <a:cubicBezTo>
                    <a:pt x="37" y="173"/>
                    <a:pt x="72" y="203"/>
                    <a:pt x="106" y="203"/>
                  </a:cubicBezTo>
                  <a:cubicBezTo>
                    <a:pt x="113" y="203"/>
                    <a:pt x="120" y="201"/>
                    <a:pt x="127" y="199"/>
                  </a:cubicBezTo>
                  <a:cubicBezTo>
                    <a:pt x="165" y="184"/>
                    <a:pt x="179" y="128"/>
                    <a:pt x="158" y="74"/>
                  </a:cubicBezTo>
                  <a:cubicBezTo>
                    <a:pt x="141" y="30"/>
                    <a:pt x="105" y="1"/>
                    <a:pt x="72" y="1"/>
                  </a:cubicBezTo>
                  <a:close/>
                </a:path>
              </a:pathLst>
            </a:custGeom>
            <a:solidFill>
              <a:srgbClr val="233634">
                <a:alpha val="11760"/>
              </a:srgbClr>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g25b0315f491_2_17"/>
            <p:cNvSpPr/>
            <p:nvPr/>
          </p:nvSpPr>
          <p:spPr>
            <a:xfrm>
              <a:off x="4478379" y="1414746"/>
              <a:ext cx="118008" cy="168365"/>
            </a:xfrm>
            <a:custGeom>
              <a:rect b="b" l="l" r="r" t="t"/>
              <a:pathLst>
                <a:path extrusionOk="0" fill="none" h="856" w="600">
                  <a:moveTo>
                    <a:pt x="32" y="1"/>
                  </a:moveTo>
                  <a:cubicBezTo>
                    <a:pt x="32" y="1"/>
                    <a:pt x="1" y="527"/>
                    <a:pt x="600" y="856"/>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g25b0315f491_2_17"/>
            <p:cNvSpPr/>
            <p:nvPr/>
          </p:nvSpPr>
          <p:spPr>
            <a:xfrm>
              <a:off x="4629232" y="1600223"/>
              <a:ext cx="34419" cy="30487"/>
            </a:xfrm>
            <a:custGeom>
              <a:rect b="b" l="l" r="r" t="t"/>
              <a:pathLst>
                <a:path extrusionOk="0" fill="none" h="155" w="175">
                  <a:moveTo>
                    <a:pt x="0" y="0"/>
                  </a:moveTo>
                  <a:cubicBezTo>
                    <a:pt x="45" y="21"/>
                    <a:pt x="132" y="68"/>
                    <a:pt x="175" y="155"/>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g25b0315f491_2_17"/>
            <p:cNvSpPr/>
            <p:nvPr/>
          </p:nvSpPr>
          <p:spPr>
            <a:xfrm>
              <a:off x="3343144" y="1942853"/>
              <a:ext cx="374085" cy="399276"/>
            </a:xfrm>
            <a:custGeom>
              <a:rect b="b" l="l" r="r" t="t"/>
              <a:pathLst>
                <a:path extrusionOk="0" h="2030" w="1902">
                  <a:moveTo>
                    <a:pt x="0" y="0"/>
                  </a:moveTo>
                  <a:lnTo>
                    <a:pt x="237" y="1843"/>
                  </a:lnTo>
                  <a:cubicBezTo>
                    <a:pt x="250" y="1950"/>
                    <a:pt x="340" y="2029"/>
                    <a:pt x="448" y="2029"/>
                  </a:cubicBezTo>
                  <a:lnTo>
                    <a:pt x="1452" y="2029"/>
                  </a:lnTo>
                  <a:cubicBezTo>
                    <a:pt x="1559" y="2029"/>
                    <a:pt x="1650" y="1950"/>
                    <a:pt x="1665" y="1843"/>
                  </a:cubicBezTo>
                  <a:lnTo>
                    <a:pt x="190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g25b0315f491_2_17"/>
            <p:cNvSpPr/>
            <p:nvPr/>
          </p:nvSpPr>
          <p:spPr>
            <a:xfrm>
              <a:off x="3435190" y="2033526"/>
              <a:ext cx="192156" cy="191377"/>
            </a:xfrm>
            <a:custGeom>
              <a:rect b="b" l="l" r="r" t="t"/>
              <a:pathLst>
                <a:path extrusionOk="0" h="973" w="977">
                  <a:moveTo>
                    <a:pt x="385" y="0"/>
                  </a:moveTo>
                  <a:cubicBezTo>
                    <a:pt x="266" y="0"/>
                    <a:pt x="167" y="60"/>
                    <a:pt x="103" y="212"/>
                  </a:cubicBezTo>
                  <a:cubicBezTo>
                    <a:pt x="1" y="453"/>
                    <a:pt x="29" y="864"/>
                    <a:pt x="243" y="954"/>
                  </a:cubicBezTo>
                  <a:cubicBezTo>
                    <a:pt x="272" y="967"/>
                    <a:pt x="304" y="973"/>
                    <a:pt x="336" y="973"/>
                  </a:cubicBezTo>
                  <a:cubicBezTo>
                    <a:pt x="539" y="973"/>
                    <a:pt x="786" y="749"/>
                    <a:pt x="875" y="542"/>
                  </a:cubicBezTo>
                  <a:cubicBezTo>
                    <a:pt x="977" y="301"/>
                    <a:pt x="818" y="144"/>
                    <a:pt x="606" y="53"/>
                  </a:cubicBezTo>
                  <a:cubicBezTo>
                    <a:pt x="528" y="20"/>
                    <a:pt x="453" y="0"/>
                    <a:pt x="38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g25b0315f491_2_17"/>
            <p:cNvSpPr/>
            <p:nvPr/>
          </p:nvSpPr>
          <p:spPr>
            <a:xfrm>
              <a:off x="3524876" y="2034313"/>
              <a:ext cx="68051" cy="45041"/>
            </a:xfrm>
            <a:custGeom>
              <a:rect b="b" l="l" r="r" t="t"/>
              <a:pathLst>
                <a:path extrusionOk="0" h="229" w="346">
                  <a:moveTo>
                    <a:pt x="13" y="0"/>
                  </a:moveTo>
                  <a:cubicBezTo>
                    <a:pt x="5" y="0"/>
                    <a:pt x="1" y="11"/>
                    <a:pt x="9" y="18"/>
                  </a:cubicBezTo>
                  <a:lnTo>
                    <a:pt x="78" y="70"/>
                  </a:lnTo>
                  <a:cubicBezTo>
                    <a:pt x="84" y="73"/>
                    <a:pt x="84" y="83"/>
                    <a:pt x="75" y="86"/>
                  </a:cubicBezTo>
                  <a:lnTo>
                    <a:pt x="20" y="144"/>
                  </a:lnTo>
                  <a:cubicBezTo>
                    <a:pt x="9" y="147"/>
                    <a:pt x="12" y="162"/>
                    <a:pt x="23" y="162"/>
                  </a:cubicBezTo>
                  <a:lnTo>
                    <a:pt x="133" y="114"/>
                  </a:lnTo>
                  <a:cubicBezTo>
                    <a:pt x="137" y="114"/>
                    <a:pt x="143" y="118"/>
                    <a:pt x="143" y="121"/>
                  </a:cubicBezTo>
                  <a:lnTo>
                    <a:pt x="168" y="221"/>
                  </a:lnTo>
                  <a:cubicBezTo>
                    <a:pt x="169" y="226"/>
                    <a:pt x="173" y="228"/>
                    <a:pt x="177" y="228"/>
                  </a:cubicBezTo>
                  <a:cubicBezTo>
                    <a:pt x="180" y="228"/>
                    <a:pt x="183" y="227"/>
                    <a:pt x="185" y="224"/>
                  </a:cubicBezTo>
                  <a:lnTo>
                    <a:pt x="227" y="157"/>
                  </a:lnTo>
                  <a:cubicBezTo>
                    <a:pt x="229" y="154"/>
                    <a:pt x="231" y="153"/>
                    <a:pt x="234" y="153"/>
                  </a:cubicBezTo>
                  <a:cubicBezTo>
                    <a:pt x="235" y="153"/>
                    <a:pt x="236" y="153"/>
                    <a:pt x="237" y="153"/>
                  </a:cubicBezTo>
                  <a:lnTo>
                    <a:pt x="330" y="172"/>
                  </a:lnTo>
                  <a:cubicBezTo>
                    <a:pt x="331" y="173"/>
                    <a:pt x="332" y="173"/>
                    <a:pt x="333" y="173"/>
                  </a:cubicBezTo>
                  <a:cubicBezTo>
                    <a:pt x="342" y="173"/>
                    <a:pt x="345" y="161"/>
                    <a:pt x="337" y="156"/>
                  </a:cubicBezTo>
                  <a:lnTo>
                    <a:pt x="233" y="77"/>
                  </a:lnTo>
                  <a:cubicBezTo>
                    <a:pt x="233" y="77"/>
                    <a:pt x="232" y="76"/>
                    <a:pt x="231" y="76"/>
                  </a:cubicBezTo>
                  <a:lnTo>
                    <a:pt x="136" y="33"/>
                  </a:lnTo>
                  <a:lnTo>
                    <a:pt x="16" y="1"/>
                  </a:lnTo>
                  <a:cubicBezTo>
                    <a:pt x="15" y="0"/>
                    <a:pt x="14" y="0"/>
                    <a:pt x="1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g25b0315f491_2_17"/>
            <p:cNvSpPr/>
            <p:nvPr/>
          </p:nvSpPr>
          <p:spPr>
            <a:xfrm>
              <a:off x="3550838" y="2008743"/>
              <a:ext cx="24782" cy="51729"/>
            </a:xfrm>
            <a:custGeom>
              <a:rect b="b" l="l" r="r" t="t"/>
              <a:pathLst>
                <a:path extrusionOk="0" h="263" w="126">
                  <a:moveTo>
                    <a:pt x="26" y="0"/>
                  </a:moveTo>
                  <a:cubicBezTo>
                    <a:pt x="19" y="0"/>
                    <a:pt x="13" y="3"/>
                    <a:pt x="9" y="8"/>
                  </a:cubicBezTo>
                  <a:cubicBezTo>
                    <a:pt x="0" y="17"/>
                    <a:pt x="1" y="32"/>
                    <a:pt x="11" y="39"/>
                  </a:cubicBezTo>
                  <a:cubicBezTo>
                    <a:pt x="90" y="108"/>
                    <a:pt x="29" y="223"/>
                    <a:pt x="25" y="229"/>
                  </a:cubicBezTo>
                  <a:cubicBezTo>
                    <a:pt x="23" y="236"/>
                    <a:pt x="23" y="243"/>
                    <a:pt x="25" y="250"/>
                  </a:cubicBezTo>
                  <a:cubicBezTo>
                    <a:pt x="26" y="254"/>
                    <a:pt x="31" y="258"/>
                    <a:pt x="33" y="260"/>
                  </a:cubicBezTo>
                  <a:cubicBezTo>
                    <a:pt x="36" y="262"/>
                    <a:pt x="40" y="263"/>
                    <a:pt x="43" y="263"/>
                  </a:cubicBezTo>
                  <a:cubicBezTo>
                    <a:pt x="51" y="263"/>
                    <a:pt x="59" y="259"/>
                    <a:pt x="63" y="252"/>
                  </a:cubicBezTo>
                  <a:cubicBezTo>
                    <a:pt x="93" y="199"/>
                    <a:pt x="125" y="79"/>
                    <a:pt x="40" y="6"/>
                  </a:cubicBezTo>
                  <a:cubicBezTo>
                    <a:pt x="36" y="2"/>
                    <a:pt x="31" y="0"/>
                    <a:pt x="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g25b0315f491_2_17"/>
            <p:cNvSpPr/>
            <p:nvPr/>
          </p:nvSpPr>
          <p:spPr>
            <a:xfrm>
              <a:off x="3574636" y="2108858"/>
              <a:ext cx="10031" cy="16522"/>
            </a:xfrm>
            <a:custGeom>
              <a:rect b="b" l="l" r="r" t="t"/>
              <a:pathLst>
                <a:path extrusionOk="0" h="84" w="51">
                  <a:moveTo>
                    <a:pt x="41" y="1"/>
                  </a:moveTo>
                  <a:cubicBezTo>
                    <a:pt x="33" y="1"/>
                    <a:pt x="11" y="38"/>
                    <a:pt x="5" y="51"/>
                  </a:cubicBezTo>
                  <a:cubicBezTo>
                    <a:pt x="0" y="66"/>
                    <a:pt x="3" y="81"/>
                    <a:pt x="11" y="83"/>
                  </a:cubicBezTo>
                  <a:cubicBezTo>
                    <a:pt x="12" y="84"/>
                    <a:pt x="14" y="84"/>
                    <a:pt x="15" y="84"/>
                  </a:cubicBezTo>
                  <a:cubicBezTo>
                    <a:pt x="23" y="84"/>
                    <a:pt x="32" y="75"/>
                    <a:pt x="36" y="64"/>
                  </a:cubicBezTo>
                  <a:cubicBezTo>
                    <a:pt x="41" y="49"/>
                    <a:pt x="51" y="3"/>
                    <a:pt x="42" y="1"/>
                  </a:cubicBezTo>
                  <a:cubicBezTo>
                    <a:pt x="42" y="1"/>
                    <a:pt x="42" y="1"/>
                    <a:pt x="4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g25b0315f491_2_17"/>
            <p:cNvSpPr/>
            <p:nvPr/>
          </p:nvSpPr>
          <p:spPr>
            <a:xfrm>
              <a:off x="3544151" y="2099220"/>
              <a:ext cx="9834" cy="16718"/>
            </a:xfrm>
            <a:custGeom>
              <a:rect b="b" l="l" r="r" t="t"/>
              <a:pathLst>
                <a:path extrusionOk="0" h="85" w="50">
                  <a:moveTo>
                    <a:pt x="42" y="0"/>
                  </a:moveTo>
                  <a:cubicBezTo>
                    <a:pt x="33" y="0"/>
                    <a:pt x="11" y="38"/>
                    <a:pt x="6" y="52"/>
                  </a:cubicBezTo>
                  <a:cubicBezTo>
                    <a:pt x="0" y="67"/>
                    <a:pt x="3" y="80"/>
                    <a:pt x="11" y="84"/>
                  </a:cubicBezTo>
                  <a:cubicBezTo>
                    <a:pt x="12" y="84"/>
                    <a:pt x="14" y="85"/>
                    <a:pt x="15" y="85"/>
                  </a:cubicBezTo>
                  <a:cubicBezTo>
                    <a:pt x="22" y="85"/>
                    <a:pt x="32" y="76"/>
                    <a:pt x="35" y="63"/>
                  </a:cubicBezTo>
                  <a:cubicBezTo>
                    <a:pt x="42" y="50"/>
                    <a:pt x="50" y="3"/>
                    <a:pt x="43" y="0"/>
                  </a:cubicBezTo>
                  <a:cubicBezTo>
                    <a:pt x="42" y="0"/>
                    <a:pt x="42" y="0"/>
                    <a:pt x="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g25b0315f491_2_17"/>
            <p:cNvSpPr/>
            <p:nvPr/>
          </p:nvSpPr>
          <p:spPr>
            <a:xfrm>
              <a:off x="3517402" y="2080928"/>
              <a:ext cx="10227" cy="16522"/>
            </a:xfrm>
            <a:custGeom>
              <a:rect b="b" l="l" r="r" t="t"/>
              <a:pathLst>
                <a:path extrusionOk="0" h="84" w="52">
                  <a:moveTo>
                    <a:pt x="42" y="1"/>
                  </a:moveTo>
                  <a:cubicBezTo>
                    <a:pt x="34" y="1"/>
                    <a:pt x="11" y="38"/>
                    <a:pt x="6" y="51"/>
                  </a:cubicBezTo>
                  <a:cubicBezTo>
                    <a:pt x="1" y="66"/>
                    <a:pt x="4" y="81"/>
                    <a:pt x="11" y="83"/>
                  </a:cubicBezTo>
                  <a:cubicBezTo>
                    <a:pt x="13" y="83"/>
                    <a:pt x="14" y="84"/>
                    <a:pt x="16" y="84"/>
                  </a:cubicBezTo>
                  <a:cubicBezTo>
                    <a:pt x="23" y="84"/>
                    <a:pt x="32" y="75"/>
                    <a:pt x="36" y="64"/>
                  </a:cubicBezTo>
                  <a:cubicBezTo>
                    <a:pt x="42" y="49"/>
                    <a:pt x="51" y="4"/>
                    <a:pt x="43" y="1"/>
                  </a:cubicBezTo>
                  <a:cubicBezTo>
                    <a:pt x="42" y="1"/>
                    <a:pt x="42" y="1"/>
                    <a:pt x="4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g25b0315f491_2_17"/>
            <p:cNvSpPr/>
            <p:nvPr/>
          </p:nvSpPr>
          <p:spPr>
            <a:xfrm>
              <a:off x="3485540" y="2074240"/>
              <a:ext cx="10424" cy="16915"/>
            </a:xfrm>
            <a:custGeom>
              <a:rect b="b" l="l" r="r" t="t"/>
              <a:pathLst>
                <a:path extrusionOk="0" h="86" w="53">
                  <a:moveTo>
                    <a:pt x="42" y="1"/>
                  </a:moveTo>
                  <a:cubicBezTo>
                    <a:pt x="34" y="1"/>
                    <a:pt x="11" y="38"/>
                    <a:pt x="6" y="53"/>
                  </a:cubicBezTo>
                  <a:cubicBezTo>
                    <a:pt x="1" y="67"/>
                    <a:pt x="4" y="82"/>
                    <a:pt x="11" y="84"/>
                  </a:cubicBezTo>
                  <a:cubicBezTo>
                    <a:pt x="12" y="85"/>
                    <a:pt x="14" y="85"/>
                    <a:pt x="15" y="85"/>
                  </a:cubicBezTo>
                  <a:cubicBezTo>
                    <a:pt x="23" y="85"/>
                    <a:pt x="32" y="77"/>
                    <a:pt x="36" y="64"/>
                  </a:cubicBezTo>
                  <a:cubicBezTo>
                    <a:pt x="42" y="50"/>
                    <a:pt x="52" y="4"/>
                    <a:pt x="43" y="1"/>
                  </a:cubicBezTo>
                  <a:cubicBezTo>
                    <a:pt x="42" y="1"/>
                    <a:pt x="42" y="1"/>
                    <a:pt x="4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g25b0315f491_2_17"/>
            <p:cNvSpPr/>
            <p:nvPr/>
          </p:nvSpPr>
          <p:spPr>
            <a:xfrm>
              <a:off x="3550641" y="2130690"/>
              <a:ext cx="10227" cy="16522"/>
            </a:xfrm>
            <a:custGeom>
              <a:rect b="b" l="l" r="r" t="t"/>
              <a:pathLst>
                <a:path extrusionOk="0" h="84" w="52">
                  <a:moveTo>
                    <a:pt x="41" y="0"/>
                  </a:moveTo>
                  <a:cubicBezTo>
                    <a:pt x="33" y="0"/>
                    <a:pt x="10" y="38"/>
                    <a:pt x="5" y="51"/>
                  </a:cubicBezTo>
                  <a:cubicBezTo>
                    <a:pt x="0" y="66"/>
                    <a:pt x="2" y="80"/>
                    <a:pt x="11" y="82"/>
                  </a:cubicBezTo>
                  <a:cubicBezTo>
                    <a:pt x="12" y="83"/>
                    <a:pt x="13" y="83"/>
                    <a:pt x="15" y="83"/>
                  </a:cubicBezTo>
                  <a:cubicBezTo>
                    <a:pt x="23" y="83"/>
                    <a:pt x="31" y="75"/>
                    <a:pt x="36" y="64"/>
                  </a:cubicBezTo>
                  <a:cubicBezTo>
                    <a:pt x="42" y="49"/>
                    <a:pt x="52" y="2"/>
                    <a:pt x="42" y="0"/>
                  </a:cubicBezTo>
                  <a:cubicBezTo>
                    <a:pt x="42" y="0"/>
                    <a:pt x="42" y="0"/>
                    <a:pt x="4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g25b0315f491_2_17"/>
            <p:cNvSpPr/>
            <p:nvPr/>
          </p:nvSpPr>
          <p:spPr>
            <a:xfrm>
              <a:off x="3519173" y="2123806"/>
              <a:ext cx="10031" cy="16718"/>
            </a:xfrm>
            <a:custGeom>
              <a:rect b="b" l="l" r="r" t="t"/>
              <a:pathLst>
                <a:path extrusionOk="0" h="85" w="51">
                  <a:moveTo>
                    <a:pt x="41" y="0"/>
                  </a:moveTo>
                  <a:cubicBezTo>
                    <a:pt x="32" y="0"/>
                    <a:pt x="10" y="38"/>
                    <a:pt x="5" y="52"/>
                  </a:cubicBezTo>
                  <a:cubicBezTo>
                    <a:pt x="0" y="67"/>
                    <a:pt x="2" y="81"/>
                    <a:pt x="11" y="84"/>
                  </a:cubicBezTo>
                  <a:cubicBezTo>
                    <a:pt x="12" y="84"/>
                    <a:pt x="13" y="84"/>
                    <a:pt x="14" y="84"/>
                  </a:cubicBezTo>
                  <a:cubicBezTo>
                    <a:pt x="21" y="84"/>
                    <a:pt x="30" y="76"/>
                    <a:pt x="35" y="64"/>
                  </a:cubicBezTo>
                  <a:cubicBezTo>
                    <a:pt x="40" y="49"/>
                    <a:pt x="51" y="5"/>
                    <a:pt x="42" y="1"/>
                  </a:cubicBezTo>
                  <a:cubicBezTo>
                    <a:pt x="42" y="0"/>
                    <a:pt x="42" y="0"/>
                    <a:pt x="4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g25b0315f491_2_17"/>
            <p:cNvSpPr/>
            <p:nvPr/>
          </p:nvSpPr>
          <p:spPr>
            <a:xfrm>
              <a:off x="3523696" y="2153309"/>
              <a:ext cx="10227" cy="16718"/>
            </a:xfrm>
            <a:custGeom>
              <a:rect b="b" l="l" r="r" t="t"/>
              <a:pathLst>
                <a:path extrusionOk="0" h="85" w="52">
                  <a:moveTo>
                    <a:pt x="41" y="1"/>
                  </a:moveTo>
                  <a:cubicBezTo>
                    <a:pt x="33" y="1"/>
                    <a:pt x="11" y="39"/>
                    <a:pt x="6" y="52"/>
                  </a:cubicBezTo>
                  <a:cubicBezTo>
                    <a:pt x="0" y="66"/>
                    <a:pt x="3" y="81"/>
                    <a:pt x="11" y="83"/>
                  </a:cubicBezTo>
                  <a:cubicBezTo>
                    <a:pt x="12" y="84"/>
                    <a:pt x="14" y="84"/>
                    <a:pt x="15" y="84"/>
                  </a:cubicBezTo>
                  <a:cubicBezTo>
                    <a:pt x="23" y="84"/>
                    <a:pt x="32" y="76"/>
                    <a:pt x="36" y="64"/>
                  </a:cubicBezTo>
                  <a:cubicBezTo>
                    <a:pt x="41" y="50"/>
                    <a:pt x="52" y="4"/>
                    <a:pt x="42" y="1"/>
                  </a:cubicBezTo>
                  <a:cubicBezTo>
                    <a:pt x="42" y="1"/>
                    <a:pt x="42" y="1"/>
                    <a:pt x="4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g25b0315f491_2_17"/>
            <p:cNvSpPr/>
            <p:nvPr/>
          </p:nvSpPr>
          <p:spPr>
            <a:xfrm>
              <a:off x="3494194" y="2182419"/>
              <a:ext cx="10031" cy="16522"/>
            </a:xfrm>
            <a:custGeom>
              <a:rect b="b" l="l" r="r" t="t"/>
              <a:pathLst>
                <a:path extrusionOk="0" h="84" w="51">
                  <a:moveTo>
                    <a:pt x="42" y="0"/>
                  </a:moveTo>
                  <a:cubicBezTo>
                    <a:pt x="33" y="0"/>
                    <a:pt x="11" y="38"/>
                    <a:pt x="6" y="51"/>
                  </a:cubicBezTo>
                  <a:cubicBezTo>
                    <a:pt x="1" y="66"/>
                    <a:pt x="3" y="81"/>
                    <a:pt x="11" y="83"/>
                  </a:cubicBezTo>
                  <a:cubicBezTo>
                    <a:pt x="12" y="83"/>
                    <a:pt x="14" y="84"/>
                    <a:pt x="15" y="84"/>
                  </a:cubicBezTo>
                  <a:cubicBezTo>
                    <a:pt x="22" y="84"/>
                    <a:pt x="31" y="75"/>
                    <a:pt x="35" y="64"/>
                  </a:cubicBezTo>
                  <a:cubicBezTo>
                    <a:pt x="41" y="49"/>
                    <a:pt x="50" y="3"/>
                    <a:pt x="43" y="1"/>
                  </a:cubicBezTo>
                  <a:cubicBezTo>
                    <a:pt x="43" y="0"/>
                    <a:pt x="42" y="0"/>
                    <a:pt x="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g25b0315f491_2_17"/>
            <p:cNvSpPr/>
            <p:nvPr/>
          </p:nvSpPr>
          <p:spPr>
            <a:xfrm>
              <a:off x="3492227" y="2146818"/>
              <a:ext cx="9834" cy="16718"/>
            </a:xfrm>
            <a:custGeom>
              <a:rect b="b" l="l" r="r" t="t"/>
              <a:pathLst>
                <a:path extrusionOk="0" h="85" w="50">
                  <a:moveTo>
                    <a:pt x="42" y="0"/>
                  </a:moveTo>
                  <a:cubicBezTo>
                    <a:pt x="33" y="0"/>
                    <a:pt x="11" y="38"/>
                    <a:pt x="5" y="52"/>
                  </a:cubicBezTo>
                  <a:cubicBezTo>
                    <a:pt x="0" y="67"/>
                    <a:pt x="2" y="82"/>
                    <a:pt x="11" y="84"/>
                  </a:cubicBezTo>
                  <a:cubicBezTo>
                    <a:pt x="12" y="84"/>
                    <a:pt x="13" y="85"/>
                    <a:pt x="15" y="85"/>
                  </a:cubicBezTo>
                  <a:cubicBezTo>
                    <a:pt x="22" y="85"/>
                    <a:pt x="31" y="76"/>
                    <a:pt x="35" y="64"/>
                  </a:cubicBezTo>
                  <a:cubicBezTo>
                    <a:pt x="40" y="50"/>
                    <a:pt x="50" y="5"/>
                    <a:pt x="42" y="0"/>
                  </a:cubicBezTo>
                  <a:cubicBezTo>
                    <a:pt x="42" y="0"/>
                    <a:pt x="42" y="0"/>
                    <a:pt x="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g25b0315f491_2_17"/>
            <p:cNvSpPr/>
            <p:nvPr/>
          </p:nvSpPr>
          <p:spPr>
            <a:xfrm>
              <a:off x="3464299" y="2124593"/>
              <a:ext cx="10031" cy="16718"/>
            </a:xfrm>
            <a:custGeom>
              <a:rect b="b" l="l" r="r" t="t"/>
              <a:pathLst>
                <a:path extrusionOk="0" h="85" w="51">
                  <a:moveTo>
                    <a:pt x="41" y="1"/>
                  </a:moveTo>
                  <a:cubicBezTo>
                    <a:pt x="32" y="1"/>
                    <a:pt x="10" y="38"/>
                    <a:pt x="5" y="52"/>
                  </a:cubicBezTo>
                  <a:cubicBezTo>
                    <a:pt x="0" y="66"/>
                    <a:pt x="2" y="81"/>
                    <a:pt x="11" y="84"/>
                  </a:cubicBezTo>
                  <a:cubicBezTo>
                    <a:pt x="12" y="84"/>
                    <a:pt x="13" y="85"/>
                    <a:pt x="14" y="85"/>
                  </a:cubicBezTo>
                  <a:cubicBezTo>
                    <a:pt x="21" y="85"/>
                    <a:pt x="30" y="77"/>
                    <a:pt x="35" y="64"/>
                  </a:cubicBezTo>
                  <a:cubicBezTo>
                    <a:pt x="40" y="49"/>
                    <a:pt x="51" y="5"/>
                    <a:pt x="42" y="1"/>
                  </a:cubicBezTo>
                  <a:cubicBezTo>
                    <a:pt x="42" y="1"/>
                    <a:pt x="42" y="1"/>
                    <a:pt x="4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g25b0315f491_2_17"/>
            <p:cNvSpPr/>
            <p:nvPr/>
          </p:nvSpPr>
          <p:spPr>
            <a:xfrm>
              <a:off x="3551821" y="2161963"/>
              <a:ext cx="10031" cy="16718"/>
            </a:xfrm>
            <a:custGeom>
              <a:rect b="b" l="l" r="r" t="t"/>
              <a:pathLst>
                <a:path extrusionOk="0" h="85" w="51">
                  <a:moveTo>
                    <a:pt x="42" y="0"/>
                  </a:moveTo>
                  <a:cubicBezTo>
                    <a:pt x="33" y="0"/>
                    <a:pt x="11" y="38"/>
                    <a:pt x="6" y="52"/>
                  </a:cubicBezTo>
                  <a:cubicBezTo>
                    <a:pt x="0" y="66"/>
                    <a:pt x="4" y="80"/>
                    <a:pt x="11" y="84"/>
                  </a:cubicBezTo>
                  <a:cubicBezTo>
                    <a:pt x="12" y="84"/>
                    <a:pt x="13" y="84"/>
                    <a:pt x="15" y="84"/>
                  </a:cubicBezTo>
                  <a:cubicBezTo>
                    <a:pt x="23" y="84"/>
                    <a:pt x="32" y="76"/>
                    <a:pt x="36" y="64"/>
                  </a:cubicBezTo>
                  <a:cubicBezTo>
                    <a:pt x="41" y="50"/>
                    <a:pt x="51" y="5"/>
                    <a:pt x="43" y="0"/>
                  </a:cubicBezTo>
                  <a:cubicBezTo>
                    <a:pt x="42" y="0"/>
                    <a:pt x="42" y="0"/>
                    <a:pt x="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g25b0315f491_2_17"/>
            <p:cNvSpPr/>
            <p:nvPr/>
          </p:nvSpPr>
          <p:spPr>
            <a:xfrm>
              <a:off x="3492424" y="2105317"/>
              <a:ext cx="9834" cy="16915"/>
            </a:xfrm>
            <a:custGeom>
              <a:rect b="b" l="l" r="r" t="t"/>
              <a:pathLst>
                <a:path extrusionOk="0" h="86" w="50">
                  <a:moveTo>
                    <a:pt x="42" y="1"/>
                  </a:moveTo>
                  <a:cubicBezTo>
                    <a:pt x="33" y="1"/>
                    <a:pt x="11" y="38"/>
                    <a:pt x="6" y="53"/>
                  </a:cubicBezTo>
                  <a:cubicBezTo>
                    <a:pt x="0" y="67"/>
                    <a:pt x="2" y="80"/>
                    <a:pt x="11" y="84"/>
                  </a:cubicBezTo>
                  <a:cubicBezTo>
                    <a:pt x="12" y="85"/>
                    <a:pt x="13" y="85"/>
                    <a:pt x="15" y="85"/>
                  </a:cubicBezTo>
                  <a:cubicBezTo>
                    <a:pt x="22" y="85"/>
                    <a:pt x="31" y="76"/>
                    <a:pt x="35" y="64"/>
                  </a:cubicBezTo>
                  <a:cubicBezTo>
                    <a:pt x="41" y="51"/>
                    <a:pt x="50" y="5"/>
                    <a:pt x="42" y="1"/>
                  </a:cubicBezTo>
                  <a:cubicBezTo>
                    <a:pt x="42" y="1"/>
                    <a:pt x="42" y="1"/>
                    <a:pt x="4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g25b0315f491_2_17"/>
            <p:cNvSpPr/>
            <p:nvPr/>
          </p:nvSpPr>
          <p:spPr>
            <a:xfrm>
              <a:off x="3654291" y="2044737"/>
              <a:ext cx="17308" cy="131191"/>
            </a:xfrm>
            <a:custGeom>
              <a:rect b="b" l="l" r="r" t="t"/>
              <a:pathLst>
                <a:path extrusionOk="0" fill="none" h="667" w="88">
                  <a:moveTo>
                    <a:pt x="88" y="0"/>
                  </a:moveTo>
                  <a:lnTo>
                    <a:pt x="1" y="667"/>
                  </a:lnTo>
                </a:path>
              </a:pathLst>
            </a:custGeom>
            <a:noFill/>
            <a:ln cap="rnd" cmpd="sng" w="9525">
              <a:solidFill>
                <a:srgbClr val="EEE35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g25b0315f491_2_17"/>
            <p:cNvSpPr/>
            <p:nvPr/>
          </p:nvSpPr>
          <p:spPr>
            <a:xfrm>
              <a:off x="3676123" y="1995762"/>
              <a:ext cx="1967" cy="13571"/>
            </a:xfrm>
            <a:custGeom>
              <a:rect b="b" l="l" r="r" t="t"/>
              <a:pathLst>
                <a:path extrusionOk="0" fill="none" h="69" w="10">
                  <a:moveTo>
                    <a:pt x="10" y="1"/>
                  </a:moveTo>
                  <a:lnTo>
                    <a:pt x="0" y="68"/>
                  </a:lnTo>
                </a:path>
              </a:pathLst>
            </a:custGeom>
            <a:noFill/>
            <a:ln cap="rnd" cmpd="sng" w="9525">
              <a:solidFill>
                <a:srgbClr val="EEE35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g25b0315f491_2_17"/>
            <p:cNvSpPr/>
            <p:nvPr/>
          </p:nvSpPr>
          <p:spPr>
            <a:xfrm>
              <a:off x="3328590" y="1902139"/>
              <a:ext cx="404374" cy="41108"/>
            </a:xfrm>
            <a:custGeom>
              <a:rect b="b" l="l" r="r" t="t"/>
              <a:pathLst>
                <a:path extrusionOk="0" h="209" w="2056">
                  <a:moveTo>
                    <a:pt x="17" y="0"/>
                  </a:moveTo>
                  <a:cubicBezTo>
                    <a:pt x="8" y="0"/>
                    <a:pt x="0" y="7"/>
                    <a:pt x="0" y="17"/>
                  </a:cubicBezTo>
                  <a:lnTo>
                    <a:pt x="0" y="192"/>
                  </a:lnTo>
                  <a:cubicBezTo>
                    <a:pt x="0" y="201"/>
                    <a:pt x="8" y="208"/>
                    <a:pt x="17" y="208"/>
                  </a:cubicBezTo>
                  <a:lnTo>
                    <a:pt x="2039" y="208"/>
                  </a:lnTo>
                  <a:cubicBezTo>
                    <a:pt x="2048" y="208"/>
                    <a:pt x="2056" y="201"/>
                    <a:pt x="2056" y="192"/>
                  </a:cubicBezTo>
                  <a:lnTo>
                    <a:pt x="2056" y="17"/>
                  </a:lnTo>
                  <a:cubicBezTo>
                    <a:pt x="2056" y="6"/>
                    <a:pt x="2048" y="0"/>
                    <a:pt x="203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g25b0315f491_2_17"/>
            <p:cNvSpPr/>
            <p:nvPr/>
          </p:nvSpPr>
          <p:spPr>
            <a:xfrm>
              <a:off x="2946638" y="1943050"/>
              <a:ext cx="374085" cy="399276"/>
            </a:xfrm>
            <a:custGeom>
              <a:rect b="b" l="l" r="r" t="t"/>
              <a:pathLst>
                <a:path extrusionOk="0" h="2030" w="1902">
                  <a:moveTo>
                    <a:pt x="0" y="0"/>
                  </a:moveTo>
                  <a:lnTo>
                    <a:pt x="237" y="1843"/>
                  </a:lnTo>
                  <a:cubicBezTo>
                    <a:pt x="250" y="1950"/>
                    <a:pt x="340" y="2029"/>
                    <a:pt x="447" y="2029"/>
                  </a:cubicBezTo>
                  <a:lnTo>
                    <a:pt x="1453" y="2029"/>
                  </a:lnTo>
                  <a:cubicBezTo>
                    <a:pt x="1559" y="2029"/>
                    <a:pt x="1649" y="1950"/>
                    <a:pt x="1665" y="1843"/>
                  </a:cubicBezTo>
                  <a:lnTo>
                    <a:pt x="190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g25b0315f491_2_17"/>
            <p:cNvSpPr/>
            <p:nvPr/>
          </p:nvSpPr>
          <p:spPr>
            <a:xfrm>
              <a:off x="3038291" y="2033723"/>
              <a:ext cx="192353" cy="191377"/>
            </a:xfrm>
            <a:custGeom>
              <a:rect b="b" l="l" r="r" t="t"/>
              <a:pathLst>
                <a:path extrusionOk="0" h="973" w="978">
                  <a:moveTo>
                    <a:pt x="386" y="0"/>
                  </a:moveTo>
                  <a:cubicBezTo>
                    <a:pt x="268" y="0"/>
                    <a:pt x="168" y="60"/>
                    <a:pt x="104" y="212"/>
                  </a:cubicBezTo>
                  <a:cubicBezTo>
                    <a:pt x="0" y="453"/>
                    <a:pt x="30" y="864"/>
                    <a:pt x="243" y="954"/>
                  </a:cubicBezTo>
                  <a:cubicBezTo>
                    <a:pt x="272" y="967"/>
                    <a:pt x="304" y="973"/>
                    <a:pt x="336" y="973"/>
                  </a:cubicBezTo>
                  <a:cubicBezTo>
                    <a:pt x="539" y="973"/>
                    <a:pt x="786" y="749"/>
                    <a:pt x="874" y="542"/>
                  </a:cubicBezTo>
                  <a:cubicBezTo>
                    <a:pt x="977" y="300"/>
                    <a:pt x="817" y="144"/>
                    <a:pt x="606" y="53"/>
                  </a:cubicBezTo>
                  <a:cubicBezTo>
                    <a:pt x="528" y="20"/>
                    <a:pt x="454" y="0"/>
                    <a:pt x="38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g25b0315f491_2_17"/>
            <p:cNvSpPr/>
            <p:nvPr/>
          </p:nvSpPr>
          <p:spPr>
            <a:xfrm>
              <a:off x="3128173" y="2034510"/>
              <a:ext cx="67855" cy="45041"/>
            </a:xfrm>
            <a:custGeom>
              <a:rect b="b" l="l" r="r" t="t"/>
              <a:pathLst>
                <a:path extrusionOk="0" h="229" w="345">
                  <a:moveTo>
                    <a:pt x="13" y="0"/>
                  </a:moveTo>
                  <a:cubicBezTo>
                    <a:pt x="5" y="0"/>
                    <a:pt x="0" y="12"/>
                    <a:pt x="9" y="18"/>
                  </a:cubicBezTo>
                  <a:lnTo>
                    <a:pt x="78" y="70"/>
                  </a:lnTo>
                  <a:cubicBezTo>
                    <a:pt x="84" y="75"/>
                    <a:pt x="84" y="83"/>
                    <a:pt x="75" y="86"/>
                  </a:cubicBezTo>
                  <a:lnTo>
                    <a:pt x="18" y="144"/>
                  </a:lnTo>
                  <a:cubicBezTo>
                    <a:pt x="9" y="148"/>
                    <a:pt x="12" y="162"/>
                    <a:pt x="22" y="162"/>
                  </a:cubicBezTo>
                  <a:lnTo>
                    <a:pt x="133" y="115"/>
                  </a:lnTo>
                  <a:cubicBezTo>
                    <a:pt x="137" y="115"/>
                    <a:pt x="142" y="118"/>
                    <a:pt x="142" y="122"/>
                  </a:cubicBezTo>
                  <a:lnTo>
                    <a:pt x="168" y="222"/>
                  </a:lnTo>
                  <a:cubicBezTo>
                    <a:pt x="169" y="226"/>
                    <a:pt x="173" y="229"/>
                    <a:pt x="177" y="229"/>
                  </a:cubicBezTo>
                  <a:cubicBezTo>
                    <a:pt x="180" y="229"/>
                    <a:pt x="183" y="227"/>
                    <a:pt x="185" y="224"/>
                  </a:cubicBezTo>
                  <a:lnTo>
                    <a:pt x="227" y="158"/>
                  </a:lnTo>
                  <a:cubicBezTo>
                    <a:pt x="228" y="155"/>
                    <a:pt x="231" y="153"/>
                    <a:pt x="234" y="153"/>
                  </a:cubicBezTo>
                  <a:cubicBezTo>
                    <a:pt x="235" y="153"/>
                    <a:pt x="236" y="153"/>
                    <a:pt x="237" y="154"/>
                  </a:cubicBezTo>
                  <a:lnTo>
                    <a:pt x="329" y="174"/>
                  </a:lnTo>
                  <a:cubicBezTo>
                    <a:pt x="330" y="174"/>
                    <a:pt x="330" y="174"/>
                    <a:pt x="331" y="174"/>
                  </a:cubicBezTo>
                  <a:cubicBezTo>
                    <a:pt x="340" y="174"/>
                    <a:pt x="344" y="162"/>
                    <a:pt x="337" y="156"/>
                  </a:cubicBezTo>
                  <a:lnTo>
                    <a:pt x="233" y="77"/>
                  </a:lnTo>
                  <a:cubicBezTo>
                    <a:pt x="233" y="77"/>
                    <a:pt x="232" y="76"/>
                    <a:pt x="231" y="76"/>
                  </a:cubicBezTo>
                  <a:lnTo>
                    <a:pt x="136" y="33"/>
                  </a:lnTo>
                  <a:lnTo>
                    <a:pt x="16" y="1"/>
                  </a:lnTo>
                  <a:cubicBezTo>
                    <a:pt x="15" y="1"/>
                    <a:pt x="14" y="0"/>
                    <a:pt x="1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g25b0315f491_2_17"/>
            <p:cNvSpPr/>
            <p:nvPr/>
          </p:nvSpPr>
          <p:spPr>
            <a:xfrm>
              <a:off x="3153938" y="2008743"/>
              <a:ext cx="24978" cy="51729"/>
            </a:xfrm>
            <a:custGeom>
              <a:rect b="b" l="l" r="r" t="t"/>
              <a:pathLst>
                <a:path extrusionOk="0" h="263" w="127">
                  <a:moveTo>
                    <a:pt x="26" y="0"/>
                  </a:moveTo>
                  <a:cubicBezTo>
                    <a:pt x="20" y="0"/>
                    <a:pt x="13" y="3"/>
                    <a:pt x="8" y="8"/>
                  </a:cubicBezTo>
                  <a:cubicBezTo>
                    <a:pt x="1" y="17"/>
                    <a:pt x="2" y="32"/>
                    <a:pt x="11" y="39"/>
                  </a:cubicBezTo>
                  <a:cubicBezTo>
                    <a:pt x="90" y="108"/>
                    <a:pt x="28" y="223"/>
                    <a:pt x="26" y="229"/>
                  </a:cubicBezTo>
                  <a:cubicBezTo>
                    <a:pt x="23" y="236"/>
                    <a:pt x="23" y="243"/>
                    <a:pt x="26" y="250"/>
                  </a:cubicBezTo>
                  <a:cubicBezTo>
                    <a:pt x="28" y="255"/>
                    <a:pt x="31" y="258"/>
                    <a:pt x="34" y="260"/>
                  </a:cubicBezTo>
                  <a:cubicBezTo>
                    <a:pt x="37" y="262"/>
                    <a:pt x="41" y="263"/>
                    <a:pt x="44" y="263"/>
                  </a:cubicBezTo>
                  <a:cubicBezTo>
                    <a:pt x="52" y="263"/>
                    <a:pt x="60" y="259"/>
                    <a:pt x="64" y="252"/>
                  </a:cubicBezTo>
                  <a:cubicBezTo>
                    <a:pt x="93" y="199"/>
                    <a:pt x="126" y="79"/>
                    <a:pt x="40" y="6"/>
                  </a:cubicBezTo>
                  <a:cubicBezTo>
                    <a:pt x="36" y="2"/>
                    <a:pt x="31" y="0"/>
                    <a:pt x="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g25b0315f491_2_17"/>
            <p:cNvSpPr/>
            <p:nvPr/>
          </p:nvSpPr>
          <p:spPr>
            <a:xfrm>
              <a:off x="3177933" y="2108858"/>
              <a:ext cx="10031" cy="16522"/>
            </a:xfrm>
            <a:custGeom>
              <a:rect b="b" l="l" r="r" t="t"/>
              <a:pathLst>
                <a:path extrusionOk="0" h="84" w="51">
                  <a:moveTo>
                    <a:pt x="41" y="1"/>
                  </a:moveTo>
                  <a:cubicBezTo>
                    <a:pt x="33" y="1"/>
                    <a:pt x="10" y="38"/>
                    <a:pt x="5" y="51"/>
                  </a:cubicBezTo>
                  <a:cubicBezTo>
                    <a:pt x="0" y="66"/>
                    <a:pt x="2" y="81"/>
                    <a:pt x="11" y="83"/>
                  </a:cubicBezTo>
                  <a:cubicBezTo>
                    <a:pt x="12" y="84"/>
                    <a:pt x="13" y="84"/>
                    <a:pt x="15" y="84"/>
                  </a:cubicBezTo>
                  <a:cubicBezTo>
                    <a:pt x="23" y="84"/>
                    <a:pt x="31" y="75"/>
                    <a:pt x="36" y="64"/>
                  </a:cubicBezTo>
                  <a:cubicBezTo>
                    <a:pt x="41" y="50"/>
                    <a:pt x="51" y="4"/>
                    <a:pt x="42" y="1"/>
                  </a:cubicBezTo>
                  <a:cubicBezTo>
                    <a:pt x="42" y="1"/>
                    <a:pt x="42" y="1"/>
                    <a:pt x="4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g25b0315f491_2_17"/>
            <p:cNvSpPr/>
            <p:nvPr/>
          </p:nvSpPr>
          <p:spPr>
            <a:xfrm>
              <a:off x="3147448" y="2099613"/>
              <a:ext cx="10031" cy="16522"/>
            </a:xfrm>
            <a:custGeom>
              <a:rect b="b" l="l" r="r" t="t"/>
              <a:pathLst>
                <a:path extrusionOk="0" h="84" w="51">
                  <a:moveTo>
                    <a:pt x="41" y="0"/>
                  </a:moveTo>
                  <a:cubicBezTo>
                    <a:pt x="32" y="0"/>
                    <a:pt x="11" y="38"/>
                    <a:pt x="6" y="51"/>
                  </a:cubicBezTo>
                  <a:cubicBezTo>
                    <a:pt x="0" y="66"/>
                    <a:pt x="2" y="80"/>
                    <a:pt x="11" y="83"/>
                  </a:cubicBezTo>
                  <a:cubicBezTo>
                    <a:pt x="12" y="83"/>
                    <a:pt x="13" y="84"/>
                    <a:pt x="15" y="84"/>
                  </a:cubicBezTo>
                  <a:cubicBezTo>
                    <a:pt x="22" y="84"/>
                    <a:pt x="31" y="75"/>
                    <a:pt x="35" y="64"/>
                  </a:cubicBezTo>
                  <a:cubicBezTo>
                    <a:pt x="40" y="49"/>
                    <a:pt x="51" y="3"/>
                    <a:pt x="42" y="0"/>
                  </a:cubicBezTo>
                  <a:cubicBezTo>
                    <a:pt x="42" y="0"/>
                    <a:pt x="42" y="0"/>
                    <a:pt x="4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g25b0315f491_2_17"/>
            <p:cNvSpPr/>
            <p:nvPr/>
          </p:nvSpPr>
          <p:spPr>
            <a:xfrm>
              <a:off x="3120700" y="2081125"/>
              <a:ext cx="9834" cy="16522"/>
            </a:xfrm>
            <a:custGeom>
              <a:rect b="b" l="l" r="r" t="t"/>
              <a:pathLst>
                <a:path extrusionOk="0" h="84" w="50">
                  <a:moveTo>
                    <a:pt x="42" y="1"/>
                  </a:moveTo>
                  <a:cubicBezTo>
                    <a:pt x="32" y="1"/>
                    <a:pt x="11" y="38"/>
                    <a:pt x="6" y="52"/>
                  </a:cubicBezTo>
                  <a:cubicBezTo>
                    <a:pt x="0" y="66"/>
                    <a:pt x="3" y="81"/>
                    <a:pt x="11" y="83"/>
                  </a:cubicBezTo>
                  <a:cubicBezTo>
                    <a:pt x="12" y="84"/>
                    <a:pt x="14" y="84"/>
                    <a:pt x="15" y="84"/>
                  </a:cubicBezTo>
                  <a:cubicBezTo>
                    <a:pt x="23" y="84"/>
                    <a:pt x="32" y="76"/>
                    <a:pt x="36" y="64"/>
                  </a:cubicBezTo>
                  <a:cubicBezTo>
                    <a:pt x="42" y="49"/>
                    <a:pt x="50" y="4"/>
                    <a:pt x="43" y="1"/>
                  </a:cubicBezTo>
                  <a:cubicBezTo>
                    <a:pt x="42" y="1"/>
                    <a:pt x="42" y="1"/>
                    <a:pt x="4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g25b0315f491_2_17"/>
            <p:cNvSpPr/>
            <p:nvPr/>
          </p:nvSpPr>
          <p:spPr>
            <a:xfrm>
              <a:off x="3088838" y="2074634"/>
              <a:ext cx="10227" cy="16718"/>
            </a:xfrm>
            <a:custGeom>
              <a:rect b="b" l="l" r="r" t="t"/>
              <a:pathLst>
                <a:path extrusionOk="0" h="85" w="52">
                  <a:moveTo>
                    <a:pt x="42" y="1"/>
                  </a:moveTo>
                  <a:cubicBezTo>
                    <a:pt x="33" y="1"/>
                    <a:pt x="11" y="37"/>
                    <a:pt x="6" y="52"/>
                  </a:cubicBezTo>
                  <a:cubicBezTo>
                    <a:pt x="0" y="66"/>
                    <a:pt x="3" y="81"/>
                    <a:pt x="11" y="83"/>
                  </a:cubicBezTo>
                  <a:cubicBezTo>
                    <a:pt x="12" y="84"/>
                    <a:pt x="14" y="84"/>
                    <a:pt x="15" y="84"/>
                  </a:cubicBezTo>
                  <a:cubicBezTo>
                    <a:pt x="23" y="84"/>
                    <a:pt x="32" y="76"/>
                    <a:pt x="36" y="63"/>
                  </a:cubicBezTo>
                  <a:cubicBezTo>
                    <a:pt x="42" y="50"/>
                    <a:pt x="52" y="3"/>
                    <a:pt x="42" y="1"/>
                  </a:cubicBezTo>
                  <a:cubicBezTo>
                    <a:pt x="42" y="1"/>
                    <a:pt x="42" y="1"/>
                    <a:pt x="4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g25b0315f491_2_17"/>
            <p:cNvSpPr/>
            <p:nvPr/>
          </p:nvSpPr>
          <p:spPr>
            <a:xfrm>
              <a:off x="3153938" y="2130690"/>
              <a:ext cx="10227" cy="16522"/>
            </a:xfrm>
            <a:custGeom>
              <a:rect b="b" l="l" r="r" t="t"/>
              <a:pathLst>
                <a:path extrusionOk="0" h="84" w="52">
                  <a:moveTo>
                    <a:pt x="42" y="0"/>
                  </a:moveTo>
                  <a:cubicBezTo>
                    <a:pt x="34" y="0"/>
                    <a:pt x="11" y="38"/>
                    <a:pt x="6" y="51"/>
                  </a:cubicBezTo>
                  <a:cubicBezTo>
                    <a:pt x="1" y="66"/>
                    <a:pt x="4" y="80"/>
                    <a:pt x="11" y="82"/>
                  </a:cubicBezTo>
                  <a:cubicBezTo>
                    <a:pt x="13" y="83"/>
                    <a:pt x="14" y="83"/>
                    <a:pt x="16" y="83"/>
                  </a:cubicBezTo>
                  <a:cubicBezTo>
                    <a:pt x="24" y="83"/>
                    <a:pt x="32" y="75"/>
                    <a:pt x="37" y="64"/>
                  </a:cubicBezTo>
                  <a:cubicBezTo>
                    <a:pt x="42" y="50"/>
                    <a:pt x="51" y="4"/>
                    <a:pt x="43" y="0"/>
                  </a:cubicBezTo>
                  <a:cubicBezTo>
                    <a:pt x="43" y="0"/>
                    <a:pt x="42" y="0"/>
                    <a:pt x="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g25b0315f491_2_17"/>
            <p:cNvSpPr/>
            <p:nvPr/>
          </p:nvSpPr>
          <p:spPr>
            <a:xfrm>
              <a:off x="3122076" y="2124003"/>
              <a:ext cx="10424" cy="16718"/>
            </a:xfrm>
            <a:custGeom>
              <a:rect b="b" l="l" r="r" t="t"/>
              <a:pathLst>
                <a:path extrusionOk="0" h="85" w="53">
                  <a:moveTo>
                    <a:pt x="42" y="1"/>
                  </a:moveTo>
                  <a:cubicBezTo>
                    <a:pt x="34" y="1"/>
                    <a:pt x="11" y="38"/>
                    <a:pt x="6" y="52"/>
                  </a:cubicBezTo>
                  <a:cubicBezTo>
                    <a:pt x="1" y="67"/>
                    <a:pt x="4" y="81"/>
                    <a:pt x="11" y="84"/>
                  </a:cubicBezTo>
                  <a:cubicBezTo>
                    <a:pt x="13" y="85"/>
                    <a:pt x="14" y="85"/>
                    <a:pt x="16" y="85"/>
                  </a:cubicBezTo>
                  <a:cubicBezTo>
                    <a:pt x="23" y="85"/>
                    <a:pt x="32" y="76"/>
                    <a:pt x="37" y="64"/>
                  </a:cubicBezTo>
                  <a:cubicBezTo>
                    <a:pt x="42" y="49"/>
                    <a:pt x="52" y="5"/>
                    <a:pt x="43" y="1"/>
                  </a:cubicBezTo>
                  <a:cubicBezTo>
                    <a:pt x="43" y="1"/>
                    <a:pt x="43" y="1"/>
                    <a:pt x="4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g25b0315f491_2_17"/>
            <p:cNvSpPr/>
            <p:nvPr/>
          </p:nvSpPr>
          <p:spPr>
            <a:xfrm>
              <a:off x="3126993" y="2153702"/>
              <a:ext cx="10031" cy="16522"/>
            </a:xfrm>
            <a:custGeom>
              <a:rect b="b" l="l" r="r" t="t"/>
              <a:pathLst>
                <a:path extrusionOk="0" h="84" w="51">
                  <a:moveTo>
                    <a:pt x="41" y="0"/>
                  </a:moveTo>
                  <a:cubicBezTo>
                    <a:pt x="32" y="0"/>
                    <a:pt x="10" y="38"/>
                    <a:pt x="5" y="52"/>
                  </a:cubicBezTo>
                  <a:cubicBezTo>
                    <a:pt x="0" y="65"/>
                    <a:pt x="2" y="80"/>
                    <a:pt x="11" y="82"/>
                  </a:cubicBezTo>
                  <a:cubicBezTo>
                    <a:pt x="12" y="83"/>
                    <a:pt x="13" y="83"/>
                    <a:pt x="15" y="83"/>
                  </a:cubicBezTo>
                  <a:cubicBezTo>
                    <a:pt x="22" y="83"/>
                    <a:pt x="31" y="76"/>
                    <a:pt x="36" y="63"/>
                  </a:cubicBezTo>
                  <a:cubicBezTo>
                    <a:pt x="41" y="49"/>
                    <a:pt x="51" y="3"/>
                    <a:pt x="42" y="0"/>
                  </a:cubicBezTo>
                  <a:cubicBezTo>
                    <a:pt x="42" y="0"/>
                    <a:pt x="42" y="0"/>
                    <a:pt x="4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g25b0315f491_2_17"/>
            <p:cNvSpPr/>
            <p:nvPr/>
          </p:nvSpPr>
          <p:spPr>
            <a:xfrm>
              <a:off x="3097295" y="2182616"/>
              <a:ext cx="10424" cy="16718"/>
            </a:xfrm>
            <a:custGeom>
              <a:rect b="b" l="l" r="r" t="t"/>
              <a:pathLst>
                <a:path extrusionOk="0" h="85" w="53">
                  <a:moveTo>
                    <a:pt x="42" y="0"/>
                  </a:moveTo>
                  <a:cubicBezTo>
                    <a:pt x="33" y="0"/>
                    <a:pt x="11" y="38"/>
                    <a:pt x="6" y="52"/>
                  </a:cubicBezTo>
                  <a:cubicBezTo>
                    <a:pt x="0" y="66"/>
                    <a:pt x="4" y="81"/>
                    <a:pt x="11" y="84"/>
                  </a:cubicBezTo>
                  <a:cubicBezTo>
                    <a:pt x="12" y="84"/>
                    <a:pt x="13" y="84"/>
                    <a:pt x="15" y="84"/>
                  </a:cubicBezTo>
                  <a:cubicBezTo>
                    <a:pt x="23" y="84"/>
                    <a:pt x="32" y="76"/>
                    <a:pt x="36" y="64"/>
                  </a:cubicBezTo>
                  <a:cubicBezTo>
                    <a:pt x="42" y="49"/>
                    <a:pt x="52" y="3"/>
                    <a:pt x="43" y="1"/>
                  </a:cubicBezTo>
                  <a:cubicBezTo>
                    <a:pt x="42" y="0"/>
                    <a:pt x="42" y="0"/>
                    <a:pt x="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g25b0315f491_2_17"/>
            <p:cNvSpPr/>
            <p:nvPr/>
          </p:nvSpPr>
          <p:spPr>
            <a:xfrm>
              <a:off x="3095131" y="2147212"/>
              <a:ext cx="10227" cy="16522"/>
            </a:xfrm>
            <a:custGeom>
              <a:rect b="b" l="l" r="r" t="t"/>
              <a:pathLst>
                <a:path extrusionOk="0" h="84" w="52">
                  <a:moveTo>
                    <a:pt x="42" y="0"/>
                  </a:moveTo>
                  <a:cubicBezTo>
                    <a:pt x="34" y="0"/>
                    <a:pt x="11" y="37"/>
                    <a:pt x="6" y="51"/>
                  </a:cubicBezTo>
                  <a:cubicBezTo>
                    <a:pt x="1" y="66"/>
                    <a:pt x="4" y="81"/>
                    <a:pt x="11" y="83"/>
                  </a:cubicBezTo>
                  <a:cubicBezTo>
                    <a:pt x="13" y="83"/>
                    <a:pt x="14" y="84"/>
                    <a:pt x="16" y="84"/>
                  </a:cubicBezTo>
                  <a:cubicBezTo>
                    <a:pt x="24" y="84"/>
                    <a:pt x="32" y="75"/>
                    <a:pt x="37" y="63"/>
                  </a:cubicBezTo>
                  <a:cubicBezTo>
                    <a:pt x="42" y="49"/>
                    <a:pt x="51" y="3"/>
                    <a:pt x="43" y="1"/>
                  </a:cubicBezTo>
                  <a:cubicBezTo>
                    <a:pt x="43" y="0"/>
                    <a:pt x="42" y="0"/>
                    <a:pt x="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g25b0315f491_2_17"/>
            <p:cNvSpPr/>
            <p:nvPr/>
          </p:nvSpPr>
          <p:spPr>
            <a:xfrm>
              <a:off x="3067596" y="2124789"/>
              <a:ext cx="10031" cy="16915"/>
            </a:xfrm>
            <a:custGeom>
              <a:rect b="b" l="l" r="r" t="t"/>
              <a:pathLst>
                <a:path extrusionOk="0" h="86" w="51">
                  <a:moveTo>
                    <a:pt x="42" y="1"/>
                  </a:moveTo>
                  <a:cubicBezTo>
                    <a:pt x="33" y="1"/>
                    <a:pt x="11" y="38"/>
                    <a:pt x="6" y="52"/>
                  </a:cubicBezTo>
                  <a:cubicBezTo>
                    <a:pt x="1" y="67"/>
                    <a:pt x="3" y="81"/>
                    <a:pt x="11" y="84"/>
                  </a:cubicBezTo>
                  <a:cubicBezTo>
                    <a:pt x="13" y="85"/>
                    <a:pt x="14" y="85"/>
                    <a:pt x="15" y="85"/>
                  </a:cubicBezTo>
                  <a:cubicBezTo>
                    <a:pt x="22" y="85"/>
                    <a:pt x="31" y="76"/>
                    <a:pt x="36" y="64"/>
                  </a:cubicBezTo>
                  <a:cubicBezTo>
                    <a:pt x="41" y="49"/>
                    <a:pt x="50" y="5"/>
                    <a:pt x="43" y="1"/>
                  </a:cubicBezTo>
                  <a:cubicBezTo>
                    <a:pt x="43" y="1"/>
                    <a:pt x="43" y="1"/>
                    <a:pt x="4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g25b0315f491_2_17"/>
            <p:cNvSpPr/>
            <p:nvPr/>
          </p:nvSpPr>
          <p:spPr>
            <a:xfrm>
              <a:off x="3155119" y="2162160"/>
              <a:ext cx="10227" cy="16718"/>
            </a:xfrm>
            <a:custGeom>
              <a:rect b="b" l="l" r="r" t="t"/>
              <a:pathLst>
                <a:path extrusionOk="0" h="85" w="52">
                  <a:moveTo>
                    <a:pt x="42" y="0"/>
                  </a:moveTo>
                  <a:cubicBezTo>
                    <a:pt x="34" y="0"/>
                    <a:pt x="11" y="38"/>
                    <a:pt x="5" y="52"/>
                  </a:cubicBezTo>
                  <a:cubicBezTo>
                    <a:pt x="0" y="67"/>
                    <a:pt x="3" y="80"/>
                    <a:pt x="11" y="84"/>
                  </a:cubicBezTo>
                  <a:cubicBezTo>
                    <a:pt x="12" y="84"/>
                    <a:pt x="14" y="85"/>
                    <a:pt x="15" y="85"/>
                  </a:cubicBezTo>
                  <a:cubicBezTo>
                    <a:pt x="23" y="85"/>
                    <a:pt x="32" y="76"/>
                    <a:pt x="36" y="64"/>
                  </a:cubicBezTo>
                  <a:cubicBezTo>
                    <a:pt x="41" y="49"/>
                    <a:pt x="52" y="5"/>
                    <a:pt x="42" y="0"/>
                  </a:cubicBezTo>
                  <a:cubicBezTo>
                    <a:pt x="42" y="0"/>
                    <a:pt x="42" y="0"/>
                    <a:pt x="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g25b0315f491_2_17"/>
            <p:cNvSpPr/>
            <p:nvPr/>
          </p:nvSpPr>
          <p:spPr>
            <a:xfrm>
              <a:off x="3095721" y="2105711"/>
              <a:ext cx="10031" cy="16718"/>
            </a:xfrm>
            <a:custGeom>
              <a:rect b="b" l="l" r="r" t="t"/>
              <a:pathLst>
                <a:path extrusionOk="0" h="85" w="51">
                  <a:moveTo>
                    <a:pt x="41" y="1"/>
                  </a:moveTo>
                  <a:cubicBezTo>
                    <a:pt x="32" y="1"/>
                    <a:pt x="10" y="37"/>
                    <a:pt x="5" y="52"/>
                  </a:cubicBezTo>
                  <a:cubicBezTo>
                    <a:pt x="0" y="66"/>
                    <a:pt x="2" y="81"/>
                    <a:pt x="11" y="83"/>
                  </a:cubicBezTo>
                  <a:cubicBezTo>
                    <a:pt x="12" y="84"/>
                    <a:pt x="13" y="84"/>
                    <a:pt x="14" y="84"/>
                  </a:cubicBezTo>
                  <a:cubicBezTo>
                    <a:pt x="22" y="84"/>
                    <a:pt x="30" y="75"/>
                    <a:pt x="35" y="63"/>
                  </a:cubicBezTo>
                  <a:cubicBezTo>
                    <a:pt x="40" y="49"/>
                    <a:pt x="51" y="4"/>
                    <a:pt x="42" y="1"/>
                  </a:cubicBezTo>
                  <a:cubicBezTo>
                    <a:pt x="42" y="1"/>
                    <a:pt x="42" y="1"/>
                    <a:pt x="4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g25b0315f491_2_17"/>
            <p:cNvSpPr/>
            <p:nvPr/>
          </p:nvSpPr>
          <p:spPr>
            <a:xfrm>
              <a:off x="3257589" y="2044934"/>
              <a:ext cx="17308" cy="131387"/>
            </a:xfrm>
            <a:custGeom>
              <a:rect b="b" l="l" r="r" t="t"/>
              <a:pathLst>
                <a:path extrusionOk="0" fill="none" h="668" w="88">
                  <a:moveTo>
                    <a:pt x="88" y="0"/>
                  </a:moveTo>
                  <a:lnTo>
                    <a:pt x="0" y="668"/>
                  </a:lnTo>
                </a:path>
              </a:pathLst>
            </a:custGeom>
            <a:noFill/>
            <a:ln cap="rnd" cmpd="sng" w="9525">
              <a:solidFill>
                <a:srgbClr val="EEE35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g25b0315f491_2_17"/>
            <p:cNvSpPr/>
            <p:nvPr/>
          </p:nvSpPr>
          <p:spPr>
            <a:xfrm>
              <a:off x="3279223" y="1995762"/>
              <a:ext cx="2163" cy="13768"/>
            </a:xfrm>
            <a:custGeom>
              <a:rect b="b" l="l" r="r" t="t"/>
              <a:pathLst>
                <a:path extrusionOk="0" fill="none" h="70" w="11">
                  <a:moveTo>
                    <a:pt x="10" y="1"/>
                  </a:moveTo>
                  <a:lnTo>
                    <a:pt x="1" y="69"/>
                  </a:lnTo>
                </a:path>
              </a:pathLst>
            </a:custGeom>
            <a:noFill/>
            <a:ln cap="rnd" cmpd="sng" w="9525">
              <a:solidFill>
                <a:srgbClr val="EEE35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g25b0315f491_2_17"/>
            <p:cNvSpPr/>
            <p:nvPr/>
          </p:nvSpPr>
          <p:spPr>
            <a:xfrm>
              <a:off x="2931691" y="1902335"/>
              <a:ext cx="417158" cy="41304"/>
            </a:xfrm>
            <a:custGeom>
              <a:rect b="b" l="l" r="r" t="t"/>
              <a:pathLst>
                <a:path extrusionOk="0" h="210" w="2121">
                  <a:moveTo>
                    <a:pt x="17" y="0"/>
                  </a:moveTo>
                  <a:cubicBezTo>
                    <a:pt x="9" y="0"/>
                    <a:pt x="0" y="9"/>
                    <a:pt x="0" y="17"/>
                  </a:cubicBezTo>
                  <a:lnTo>
                    <a:pt x="0" y="192"/>
                  </a:lnTo>
                  <a:cubicBezTo>
                    <a:pt x="0" y="201"/>
                    <a:pt x="9" y="210"/>
                    <a:pt x="17" y="210"/>
                  </a:cubicBezTo>
                  <a:lnTo>
                    <a:pt x="2104" y="210"/>
                  </a:lnTo>
                  <a:cubicBezTo>
                    <a:pt x="2113" y="210"/>
                    <a:pt x="2121" y="201"/>
                    <a:pt x="2121" y="192"/>
                  </a:cubicBezTo>
                  <a:lnTo>
                    <a:pt x="2121" y="17"/>
                  </a:lnTo>
                  <a:cubicBezTo>
                    <a:pt x="2121" y="6"/>
                    <a:pt x="2113" y="0"/>
                    <a:pt x="210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g25b0315f491_2_17"/>
            <p:cNvSpPr/>
            <p:nvPr/>
          </p:nvSpPr>
          <p:spPr>
            <a:xfrm>
              <a:off x="5686483" y="1291029"/>
              <a:ext cx="160098" cy="84379"/>
            </a:xfrm>
            <a:custGeom>
              <a:rect b="b" l="l" r="r" t="t"/>
              <a:pathLst>
                <a:path extrusionOk="0" h="429" w="814">
                  <a:moveTo>
                    <a:pt x="2" y="0"/>
                  </a:moveTo>
                  <a:lnTo>
                    <a:pt x="1" y="256"/>
                  </a:lnTo>
                  <a:cubicBezTo>
                    <a:pt x="1" y="351"/>
                    <a:pt x="182" y="429"/>
                    <a:pt x="406" y="429"/>
                  </a:cubicBezTo>
                  <a:cubicBezTo>
                    <a:pt x="629" y="429"/>
                    <a:pt x="812" y="353"/>
                    <a:pt x="812" y="256"/>
                  </a:cubicBezTo>
                  <a:lnTo>
                    <a:pt x="813" y="1"/>
                  </a:lnTo>
                  <a:lnTo>
                    <a:pt x="2" y="0"/>
                  </a:lnTo>
                  <a:close/>
                </a:path>
              </a:pathLst>
            </a:custGeom>
            <a:solidFill>
              <a:srgbClr val="233634">
                <a:alpha val="11760"/>
              </a:srgbClr>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g25b0315f491_2_17"/>
            <p:cNvSpPr/>
            <p:nvPr/>
          </p:nvSpPr>
          <p:spPr>
            <a:xfrm>
              <a:off x="5685008" y="1257396"/>
              <a:ext cx="159901" cy="68054"/>
            </a:xfrm>
            <a:custGeom>
              <a:rect b="b" l="l" r="r" t="t"/>
              <a:pathLst>
                <a:path extrusionOk="0" h="346" w="813">
                  <a:moveTo>
                    <a:pt x="407" y="1"/>
                  </a:moveTo>
                  <a:cubicBezTo>
                    <a:pt x="182" y="1"/>
                    <a:pt x="1" y="79"/>
                    <a:pt x="1" y="173"/>
                  </a:cubicBezTo>
                  <a:cubicBezTo>
                    <a:pt x="1" y="268"/>
                    <a:pt x="182" y="346"/>
                    <a:pt x="406" y="346"/>
                  </a:cubicBezTo>
                  <a:cubicBezTo>
                    <a:pt x="630" y="346"/>
                    <a:pt x="812" y="268"/>
                    <a:pt x="812" y="173"/>
                  </a:cubicBezTo>
                  <a:cubicBezTo>
                    <a:pt x="812" y="79"/>
                    <a:pt x="630" y="1"/>
                    <a:pt x="40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g25b0315f491_2_17"/>
            <p:cNvSpPr/>
            <p:nvPr/>
          </p:nvSpPr>
          <p:spPr>
            <a:xfrm>
              <a:off x="5968719" y="1266050"/>
              <a:ext cx="143773" cy="144565"/>
            </a:xfrm>
            <a:custGeom>
              <a:rect b="b" l="l" r="r" t="t"/>
              <a:pathLst>
                <a:path extrusionOk="0" h="735" w="731">
                  <a:moveTo>
                    <a:pt x="440" y="1"/>
                  </a:moveTo>
                  <a:lnTo>
                    <a:pt x="0" y="734"/>
                  </a:lnTo>
                  <a:lnTo>
                    <a:pt x="731" y="735"/>
                  </a:lnTo>
                  <a:lnTo>
                    <a:pt x="440" y="1"/>
                  </a:lnTo>
                  <a:close/>
                </a:path>
              </a:pathLst>
            </a:custGeom>
            <a:solidFill>
              <a:srgbClr val="FE5921">
                <a:alpha val="69020"/>
              </a:srgbClr>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g25b0315f491_2_17"/>
            <p:cNvSpPr/>
            <p:nvPr/>
          </p:nvSpPr>
          <p:spPr>
            <a:xfrm>
              <a:off x="5968427" y="1711745"/>
              <a:ext cx="144756" cy="326895"/>
            </a:xfrm>
            <a:custGeom>
              <a:rect b="b" l="l" r="r" t="t"/>
              <a:pathLst>
                <a:path extrusionOk="0" h="1662" w="736">
                  <a:moveTo>
                    <a:pt x="4" y="0"/>
                  </a:moveTo>
                  <a:lnTo>
                    <a:pt x="1" y="1653"/>
                  </a:lnTo>
                  <a:lnTo>
                    <a:pt x="732" y="1662"/>
                  </a:lnTo>
                  <a:lnTo>
                    <a:pt x="736" y="9"/>
                  </a:lnTo>
                  <a:lnTo>
                    <a:pt x="4" y="0"/>
                  </a:ln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0" name="Google Shape;850;g25b0315f491_2_17"/>
          <p:cNvGrpSpPr/>
          <p:nvPr/>
        </p:nvGrpSpPr>
        <p:grpSpPr>
          <a:xfrm>
            <a:off x="5846646" y="1513030"/>
            <a:ext cx="843823" cy="1604325"/>
            <a:chOff x="6128804" y="1266425"/>
            <a:chExt cx="804253" cy="1172667"/>
          </a:xfrm>
        </p:grpSpPr>
        <p:sp>
          <p:nvSpPr>
            <p:cNvPr id="851" name="Google Shape;851;g25b0315f491_2_17"/>
            <p:cNvSpPr/>
            <p:nvPr/>
          </p:nvSpPr>
          <p:spPr>
            <a:xfrm>
              <a:off x="6251006" y="1463141"/>
              <a:ext cx="89207" cy="109649"/>
            </a:xfrm>
            <a:custGeom>
              <a:rect b="b" l="l" r="r" t="t"/>
              <a:pathLst>
                <a:path extrusionOk="0" h="1346" w="1095">
                  <a:moveTo>
                    <a:pt x="898" y="0"/>
                  </a:moveTo>
                  <a:cubicBezTo>
                    <a:pt x="888" y="0"/>
                    <a:pt x="878" y="3"/>
                    <a:pt x="870" y="9"/>
                  </a:cubicBezTo>
                  <a:cubicBezTo>
                    <a:pt x="849" y="30"/>
                    <a:pt x="874" y="66"/>
                    <a:pt x="875" y="98"/>
                  </a:cubicBezTo>
                  <a:cubicBezTo>
                    <a:pt x="878" y="188"/>
                    <a:pt x="690" y="167"/>
                    <a:pt x="678" y="259"/>
                  </a:cubicBezTo>
                  <a:cubicBezTo>
                    <a:pt x="672" y="313"/>
                    <a:pt x="738" y="345"/>
                    <a:pt x="762" y="396"/>
                  </a:cubicBezTo>
                  <a:cubicBezTo>
                    <a:pt x="794" y="467"/>
                    <a:pt x="727" y="543"/>
                    <a:pt x="668" y="594"/>
                  </a:cubicBezTo>
                  <a:cubicBezTo>
                    <a:pt x="637" y="620"/>
                    <a:pt x="605" y="646"/>
                    <a:pt x="564" y="655"/>
                  </a:cubicBezTo>
                  <a:cubicBezTo>
                    <a:pt x="558" y="656"/>
                    <a:pt x="552" y="656"/>
                    <a:pt x="546" y="656"/>
                  </a:cubicBezTo>
                  <a:cubicBezTo>
                    <a:pt x="511" y="656"/>
                    <a:pt x="474" y="638"/>
                    <a:pt x="465" y="604"/>
                  </a:cubicBezTo>
                  <a:cubicBezTo>
                    <a:pt x="457" y="577"/>
                    <a:pt x="469" y="544"/>
                    <a:pt x="453" y="522"/>
                  </a:cubicBezTo>
                  <a:cubicBezTo>
                    <a:pt x="439" y="502"/>
                    <a:pt x="414" y="500"/>
                    <a:pt x="388" y="500"/>
                  </a:cubicBezTo>
                  <a:cubicBezTo>
                    <a:pt x="383" y="500"/>
                    <a:pt x="377" y="500"/>
                    <a:pt x="371" y="500"/>
                  </a:cubicBezTo>
                  <a:cubicBezTo>
                    <a:pt x="361" y="500"/>
                    <a:pt x="352" y="500"/>
                    <a:pt x="344" y="499"/>
                  </a:cubicBezTo>
                  <a:cubicBezTo>
                    <a:pt x="258" y="487"/>
                    <a:pt x="220" y="367"/>
                    <a:pt x="135" y="352"/>
                  </a:cubicBezTo>
                  <a:cubicBezTo>
                    <a:pt x="130" y="351"/>
                    <a:pt x="126" y="350"/>
                    <a:pt x="121" y="350"/>
                  </a:cubicBezTo>
                  <a:cubicBezTo>
                    <a:pt x="55" y="350"/>
                    <a:pt x="0" y="432"/>
                    <a:pt x="31" y="492"/>
                  </a:cubicBezTo>
                  <a:cubicBezTo>
                    <a:pt x="67" y="561"/>
                    <a:pt x="169" y="565"/>
                    <a:pt x="220" y="625"/>
                  </a:cubicBezTo>
                  <a:cubicBezTo>
                    <a:pt x="259" y="672"/>
                    <a:pt x="258" y="739"/>
                    <a:pt x="265" y="801"/>
                  </a:cubicBezTo>
                  <a:cubicBezTo>
                    <a:pt x="272" y="861"/>
                    <a:pt x="301" y="931"/>
                    <a:pt x="362" y="940"/>
                  </a:cubicBezTo>
                  <a:cubicBezTo>
                    <a:pt x="367" y="941"/>
                    <a:pt x="371" y="941"/>
                    <a:pt x="376" y="941"/>
                  </a:cubicBezTo>
                  <a:cubicBezTo>
                    <a:pt x="408" y="941"/>
                    <a:pt x="440" y="925"/>
                    <a:pt x="472" y="925"/>
                  </a:cubicBezTo>
                  <a:cubicBezTo>
                    <a:pt x="478" y="925"/>
                    <a:pt x="485" y="926"/>
                    <a:pt x="491" y="927"/>
                  </a:cubicBezTo>
                  <a:cubicBezTo>
                    <a:pt x="531" y="935"/>
                    <a:pt x="558" y="973"/>
                    <a:pt x="570" y="1012"/>
                  </a:cubicBezTo>
                  <a:cubicBezTo>
                    <a:pt x="583" y="1050"/>
                    <a:pt x="584" y="1092"/>
                    <a:pt x="593" y="1131"/>
                  </a:cubicBezTo>
                  <a:cubicBezTo>
                    <a:pt x="620" y="1246"/>
                    <a:pt x="728" y="1338"/>
                    <a:pt x="847" y="1345"/>
                  </a:cubicBezTo>
                  <a:cubicBezTo>
                    <a:pt x="853" y="1345"/>
                    <a:pt x="859" y="1345"/>
                    <a:pt x="867" y="1343"/>
                  </a:cubicBezTo>
                  <a:cubicBezTo>
                    <a:pt x="878" y="1336"/>
                    <a:pt x="877" y="1319"/>
                    <a:pt x="877" y="1306"/>
                  </a:cubicBezTo>
                  <a:cubicBezTo>
                    <a:pt x="877" y="1260"/>
                    <a:pt x="900" y="1215"/>
                    <a:pt x="938" y="1188"/>
                  </a:cubicBezTo>
                  <a:cubicBezTo>
                    <a:pt x="877" y="1188"/>
                    <a:pt x="847" y="1108"/>
                    <a:pt x="859" y="1048"/>
                  </a:cubicBezTo>
                  <a:cubicBezTo>
                    <a:pt x="873" y="987"/>
                    <a:pt x="910" y="934"/>
                    <a:pt x="917" y="872"/>
                  </a:cubicBezTo>
                  <a:cubicBezTo>
                    <a:pt x="927" y="793"/>
                    <a:pt x="886" y="703"/>
                    <a:pt x="930" y="636"/>
                  </a:cubicBezTo>
                  <a:cubicBezTo>
                    <a:pt x="965" y="581"/>
                    <a:pt x="1049" y="562"/>
                    <a:pt x="1070" y="499"/>
                  </a:cubicBezTo>
                  <a:cubicBezTo>
                    <a:pt x="1094" y="428"/>
                    <a:pt x="1019" y="360"/>
                    <a:pt x="1014" y="285"/>
                  </a:cubicBezTo>
                  <a:cubicBezTo>
                    <a:pt x="1011" y="239"/>
                    <a:pt x="1032" y="196"/>
                    <a:pt x="1033" y="151"/>
                  </a:cubicBezTo>
                  <a:cubicBezTo>
                    <a:pt x="1036" y="82"/>
                    <a:pt x="983" y="15"/>
                    <a:pt x="914" y="2"/>
                  </a:cubicBezTo>
                  <a:cubicBezTo>
                    <a:pt x="909" y="1"/>
                    <a:pt x="903" y="0"/>
                    <a:pt x="8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g25b0315f491_2_17"/>
            <p:cNvSpPr/>
            <p:nvPr/>
          </p:nvSpPr>
          <p:spPr>
            <a:xfrm>
              <a:off x="6509831" y="1515133"/>
              <a:ext cx="189412" cy="225814"/>
            </a:xfrm>
            <a:custGeom>
              <a:rect b="b" l="l" r="r" t="t"/>
              <a:pathLst>
                <a:path extrusionOk="0" h="2772" w="2325">
                  <a:moveTo>
                    <a:pt x="1511" y="0"/>
                  </a:moveTo>
                  <a:cubicBezTo>
                    <a:pt x="1155" y="0"/>
                    <a:pt x="1181" y="451"/>
                    <a:pt x="504" y="1092"/>
                  </a:cubicBezTo>
                  <a:cubicBezTo>
                    <a:pt x="75" y="1497"/>
                    <a:pt x="1" y="2482"/>
                    <a:pt x="964" y="2734"/>
                  </a:cubicBezTo>
                  <a:lnTo>
                    <a:pt x="964" y="2735"/>
                  </a:lnTo>
                  <a:cubicBezTo>
                    <a:pt x="969" y="2736"/>
                    <a:pt x="975" y="2736"/>
                    <a:pt x="978" y="2738"/>
                  </a:cubicBezTo>
                  <a:cubicBezTo>
                    <a:pt x="983" y="2739"/>
                    <a:pt x="987" y="2740"/>
                    <a:pt x="992" y="2741"/>
                  </a:cubicBezTo>
                  <a:lnTo>
                    <a:pt x="992" y="2740"/>
                  </a:lnTo>
                  <a:cubicBezTo>
                    <a:pt x="1090" y="2762"/>
                    <a:pt x="1182" y="2772"/>
                    <a:pt x="1268" y="2772"/>
                  </a:cubicBezTo>
                  <a:cubicBezTo>
                    <a:pt x="2035" y="2772"/>
                    <a:pt x="2324" y="1983"/>
                    <a:pt x="2145" y="1483"/>
                  </a:cubicBezTo>
                  <a:cubicBezTo>
                    <a:pt x="1806" y="536"/>
                    <a:pt x="2099" y="157"/>
                    <a:pt x="1655" y="21"/>
                  </a:cubicBezTo>
                  <a:lnTo>
                    <a:pt x="1655" y="20"/>
                  </a:lnTo>
                  <a:cubicBezTo>
                    <a:pt x="1645" y="18"/>
                    <a:pt x="1638" y="16"/>
                    <a:pt x="1629" y="15"/>
                  </a:cubicBezTo>
                  <a:cubicBezTo>
                    <a:pt x="1622" y="12"/>
                    <a:pt x="1614" y="9"/>
                    <a:pt x="1604" y="8"/>
                  </a:cubicBezTo>
                  <a:lnTo>
                    <a:pt x="1604" y="9"/>
                  </a:lnTo>
                  <a:cubicBezTo>
                    <a:pt x="1570" y="3"/>
                    <a:pt x="1539" y="0"/>
                    <a:pt x="15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g25b0315f491_2_17"/>
            <p:cNvSpPr/>
            <p:nvPr/>
          </p:nvSpPr>
          <p:spPr>
            <a:xfrm>
              <a:off x="6637736" y="1486621"/>
              <a:ext cx="12220" cy="41464"/>
            </a:xfrm>
            <a:custGeom>
              <a:rect b="b" l="l" r="r" t="t"/>
              <a:pathLst>
                <a:path extrusionOk="0" fill="none" h="509" w="150">
                  <a:moveTo>
                    <a:pt x="0" y="0"/>
                  </a:moveTo>
                  <a:cubicBezTo>
                    <a:pt x="0" y="0"/>
                    <a:pt x="150" y="199"/>
                    <a:pt x="55" y="50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g25b0315f491_2_17"/>
            <p:cNvSpPr/>
            <p:nvPr/>
          </p:nvSpPr>
          <p:spPr>
            <a:xfrm>
              <a:off x="6625842" y="1495582"/>
              <a:ext cx="16620" cy="16863"/>
            </a:xfrm>
            <a:custGeom>
              <a:rect b="b" l="l" r="r" t="t"/>
              <a:pathLst>
                <a:path extrusionOk="0" fill="none" h="207" w="204">
                  <a:moveTo>
                    <a:pt x="0" y="1"/>
                  </a:moveTo>
                  <a:cubicBezTo>
                    <a:pt x="0" y="1"/>
                    <a:pt x="156" y="25"/>
                    <a:pt x="203" y="20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g25b0315f491_2_17"/>
            <p:cNvSpPr/>
            <p:nvPr/>
          </p:nvSpPr>
          <p:spPr>
            <a:xfrm>
              <a:off x="6562704" y="1459575"/>
              <a:ext cx="64522" cy="45457"/>
            </a:xfrm>
            <a:custGeom>
              <a:rect b="b" l="l" r="r" t="t"/>
              <a:pathLst>
                <a:path extrusionOk="0" h="558" w="792">
                  <a:moveTo>
                    <a:pt x="342" y="0"/>
                  </a:moveTo>
                  <a:cubicBezTo>
                    <a:pt x="248" y="0"/>
                    <a:pt x="135" y="29"/>
                    <a:pt x="0" y="102"/>
                  </a:cubicBezTo>
                  <a:cubicBezTo>
                    <a:pt x="0" y="102"/>
                    <a:pt x="81" y="557"/>
                    <a:pt x="448" y="557"/>
                  </a:cubicBezTo>
                  <a:cubicBezTo>
                    <a:pt x="543" y="557"/>
                    <a:pt x="656" y="527"/>
                    <a:pt x="792" y="451"/>
                  </a:cubicBezTo>
                  <a:cubicBezTo>
                    <a:pt x="792" y="451"/>
                    <a:pt x="714" y="0"/>
                    <a:pt x="3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g25b0315f491_2_17"/>
            <p:cNvSpPr/>
            <p:nvPr/>
          </p:nvSpPr>
          <p:spPr>
            <a:xfrm>
              <a:off x="6562704" y="1459493"/>
              <a:ext cx="64522" cy="36903"/>
            </a:xfrm>
            <a:custGeom>
              <a:rect b="b" l="l" r="r" t="t"/>
              <a:pathLst>
                <a:path extrusionOk="0" h="453" w="792">
                  <a:moveTo>
                    <a:pt x="343" y="1"/>
                  </a:moveTo>
                  <a:cubicBezTo>
                    <a:pt x="248" y="1"/>
                    <a:pt x="136" y="30"/>
                    <a:pt x="0" y="103"/>
                  </a:cubicBezTo>
                  <a:lnTo>
                    <a:pt x="792" y="452"/>
                  </a:lnTo>
                  <a:cubicBezTo>
                    <a:pt x="792" y="452"/>
                    <a:pt x="714" y="1"/>
                    <a:pt x="343" y="1"/>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g25b0315f491_2_17"/>
            <p:cNvSpPr/>
            <p:nvPr/>
          </p:nvSpPr>
          <p:spPr>
            <a:xfrm>
              <a:off x="6606778" y="1534440"/>
              <a:ext cx="24196" cy="22973"/>
            </a:xfrm>
            <a:custGeom>
              <a:rect b="b" l="l" r="r" t="t"/>
              <a:pathLst>
                <a:path extrusionOk="0" h="282" w="297">
                  <a:moveTo>
                    <a:pt x="168" y="1"/>
                  </a:moveTo>
                  <a:cubicBezTo>
                    <a:pt x="123" y="1"/>
                    <a:pt x="75" y="26"/>
                    <a:pt x="45" y="72"/>
                  </a:cubicBezTo>
                  <a:cubicBezTo>
                    <a:pt x="0" y="141"/>
                    <a:pt x="11" y="225"/>
                    <a:pt x="67" y="264"/>
                  </a:cubicBezTo>
                  <a:cubicBezTo>
                    <a:pt x="85" y="276"/>
                    <a:pt x="106" y="282"/>
                    <a:pt x="127" y="282"/>
                  </a:cubicBezTo>
                  <a:cubicBezTo>
                    <a:pt x="173" y="282"/>
                    <a:pt x="221" y="256"/>
                    <a:pt x="251" y="209"/>
                  </a:cubicBezTo>
                  <a:cubicBezTo>
                    <a:pt x="296" y="143"/>
                    <a:pt x="286" y="57"/>
                    <a:pt x="229" y="19"/>
                  </a:cubicBezTo>
                  <a:cubicBezTo>
                    <a:pt x="210" y="6"/>
                    <a:pt x="189" y="1"/>
                    <a:pt x="168"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g25b0315f491_2_17"/>
            <p:cNvSpPr/>
            <p:nvPr/>
          </p:nvSpPr>
          <p:spPr>
            <a:xfrm>
              <a:off x="6599446" y="1557657"/>
              <a:ext cx="11894" cy="11079"/>
            </a:xfrm>
            <a:custGeom>
              <a:rect b="b" l="l" r="r" t="t"/>
              <a:pathLst>
                <a:path extrusionOk="0" h="136" w="146">
                  <a:moveTo>
                    <a:pt x="84" y="0"/>
                  </a:moveTo>
                  <a:cubicBezTo>
                    <a:pt x="61" y="0"/>
                    <a:pt x="38" y="13"/>
                    <a:pt x="23" y="35"/>
                  </a:cubicBezTo>
                  <a:cubicBezTo>
                    <a:pt x="1" y="68"/>
                    <a:pt x="6" y="108"/>
                    <a:pt x="34" y="127"/>
                  </a:cubicBezTo>
                  <a:cubicBezTo>
                    <a:pt x="42" y="133"/>
                    <a:pt x="52" y="136"/>
                    <a:pt x="63" y="136"/>
                  </a:cubicBezTo>
                  <a:cubicBezTo>
                    <a:pt x="85" y="136"/>
                    <a:pt x="108" y="123"/>
                    <a:pt x="123" y="101"/>
                  </a:cubicBezTo>
                  <a:cubicBezTo>
                    <a:pt x="145" y="68"/>
                    <a:pt x="140" y="27"/>
                    <a:pt x="113" y="8"/>
                  </a:cubicBezTo>
                  <a:cubicBezTo>
                    <a:pt x="104" y="3"/>
                    <a:pt x="94" y="0"/>
                    <a:pt x="84" y="0"/>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g25b0315f491_2_17"/>
            <p:cNvSpPr/>
            <p:nvPr/>
          </p:nvSpPr>
          <p:spPr>
            <a:xfrm>
              <a:off x="6402211" y="1266425"/>
              <a:ext cx="242447" cy="802894"/>
            </a:xfrm>
            <a:custGeom>
              <a:rect b="b" l="l" r="r" t="t"/>
              <a:pathLst>
                <a:path extrusionOk="0" h="9856" w="2976">
                  <a:moveTo>
                    <a:pt x="420" y="1"/>
                  </a:moveTo>
                  <a:cubicBezTo>
                    <a:pt x="343" y="1"/>
                    <a:pt x="293" y="25"/>
                    <a:pt x="293" y="25"/>
                  </a:cubicBezTo>
                  <a:cubicBezTo>
                    <a:pt x="293" y="25"/>
                    <a:pt x="0" y="104"/>
                    <a:pt x="0" y="767"/>
                  </a:cubicBezTo>
                  <a:cubicBezTo>
                    <a:pt x="0" y="1430"/>
                    <a:pt x="61" y="5989"/>
                    <a:pt x="1897" y="9692"/>
                  </a:cubicBezTo>
                  <a:cubicBezTo>
                    <a:pt x="1897" y="9692"/>
                    <a:pt x="2087" y="9855"/>
                    <a:pt x="2290" y="9855"/>
                  </a:cubicBezTo>
                  <a:cubicBezTo>
                    <a:pt x="2428" y="9855"/>
                    <a:pt x="2573" y="9779"/>
                    <a:pt x="2667" y="9521"/>
                  </a:cubicBezTo>
                  <a:cubicBezTo>
                    <a:pt x="2976" y="6224"/>
                    <a:pt x="1259" y="1364"/>
                    <a:pt x="991" y="602"/>
                  </a:cubicBezTo>
                  <a:cubicBezTo>
                    <a:pt x="812" y="89"/>
                    <a:pt x="567" y="1"/>
                    <a:pt x="4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g25b0315f491_2_17"/>
            <p:cNvSpPr/>
            <p:nvPr/>
          </p:nvSpPr>
          <p:spPr>
            <a:xfrm>
              <a:off x="6456388" y="1651992"/>
              <a:ext cx="119350" cy="46108"/>
            </a:xfrm>
            <a:custGeom>
              <a:rect b="b" l="l" r="r" t="t"/>
              <a:pathLst>
                <a:path extrusionOk="0" h="566" w="1465">
                  <a:moveTo>
                    <a:pt x="640" y="0"/>
                  </a:moveTo>
                  <a:cubicBezTo>
                    <a:pt x="419" y="0"/>
                    <a:pt x="218" y="63"/>
                    <a:pt x="85" y="117"/>
                  </a:cubicBezTo>
                  <a:cubicBezTo>
                    <a:pt x="7" y="149"/>
                    <a:pt x="1" y="255"/>
                    <a:pt x="73" y="298"/>
                  </a:cubicBezTo>
                  <a:cubicBezTo>
                    <a:pt x="412" y="509"/>
                    <a:pt x="747" y="565"/>
                    <a:pt x="1008" y="565"/>
                  </a:cubicBezTo>
                  <a:cubicBezTo>
                    <a:pt x="1148" y="565"/>
                    <a:pt x="1267" y="549"/>
                    <a:pt x="1354" y="532"/>
                  </a:cubicBezTo>
                  <a:cubicBezTo>
                    <a:pt x="1432" y="516"/>
                    <a:pt x="1464" y="422"/>
                    <a:pt x="1413" y="361"/>
                  </a:cubicBezTo>
                  <a:cubicBezTo>
                    <a:pt x="1178" y="84"/>
                    <a:pt x="896" y="0"/>
                    <a:pt x="640" y="0"/>
                  </a:cubicBezTo>
                  <a:close/>
                </a:path>
              </a:pathLst>
            </a:custGeom>
            <a:solidFill>
              <a:srgbClr val="233634">
                <a:alpha val="1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g25b0315f491_2_17"/>
            <p:cNvSpPr/>
            <p:nvPr/>
          </p:nvSpPr>
          <p:spPr>
            <a:xfrm>
              <a:off x="6443516" y="1537780"/>
              <a:ext cx="101671" cy="39348"/>
            </a:xfrm>
            <a:custGeom>
              <a:rect b="b" l="l" r="r" t="t"/>
              <a:pathLst>
                <a:path extrusionOk="0" h="483" w="1248">
                  <a:moveTo>
                    <a:pt x="544" y="1"/>
                  </a:moveTo>
                  <a:cubicBezTo>
                    <a:pt x="356" y="1"/>
                    <a:pt x="185" y="54"/>
                    <a:pt x="72" y="100"/>
                  </a:cubicBezTo>
                  <a:cubicBezTo>
                    <a:pt x="6" y="126"/>
                    <a:pt x="1" y="218"/>
                    <a:pt x="62" y="256"/>
                  </a:cubicBezTo>
                  <a:cubicBezTo>
                    <a:pt x="350" y="435"/>
                    <a:pt x="635" y="482"/>
                    <a:pt x="857" y="482"/>
                  </a:cubicBezTo>
                  <a:cubicBezTo>
                    <a:pt x="977" y="482"/>
                    <a:pt x="1079" y="468"/>
                    <a:pt x="1154" y="454"/>
                  </a:cubicBezTo>
                  <a:cubicBezTo>
                    <a:pt x="1220" y="441"/>
                    <a:pt x="1247" y="361"/>
                    <a:pt x="1204" y="309"/>
                  </a:cubicBezTo>
                  <a:cubicBezTo>
                    <a:pt x="1004" y="72"/>
                    <a:pt x="762" y="1"/>
                    <a:pt x="544" y="1"/>
                  </a:cubicBezTo>
                  <a:close/>
                </a:path>
              </a:pathLst>
            </a:custGeom>
            <a:solidFill>
              <a:srgbClr val="233634">
                <a:alpha val="1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g25b0315f491_2_17"/>
            <p:cNvSpPr/>
            <p:nvPr/>
          </p:nvSpPr>
          <p:spPr>
            <a:xfrm>
              <a:off x="6434228" y="1439698"/>
              <a:ext cx="79675" cy="30793"/>
            </a:xfrm>
            <a:custGeom>
              <a:rect b="b" l="l" r="r" t="t"/>
              <a:pathLst>
                <a:path extrusionOk="0" h="378" w="978">
                  <a:moveTo>
                    <a:pt x="425" y="0"/>
                  </a:moveTo>
                  <a:cubicBezTo>
                    <a:pt x="278" y="0"/>
                    <a:pt x="144" y="42"/>
                    <a:pt x="56" y="77"/>
                  </a:cubicBezTo>
                  <a:cubicBezTo>
                    <a:pt x="4" y="98"/>
                    <a:pt x="0" y="170"/>
                    <a:pt x="48" y="200"/>
                  </a:cubicBezTo>
                  <a:cubicBezTo>
                    <a:pt x="274" y="340"/>
                    <a:pt x="497" y="378"/>
                    <a:pt x="671" y="378"/>
                  </a:cubicBezTo>
                  <a:cubicBezTo>
                    <a:pt x="765" y="378"/>
                    <a:pt x="845" y="367"/>
                    <a:pt x="903" y="355"/>
                  </a:cubicBezTo>
                  <a:cubicBezTo>
                    <a:pt x="955" y="345"/>
                    <a:pt x="977" y="283"/>
                    <a:pt x="942" y="243"/>
                  </a:cubicBezTo>
                  <a:cubicBezTo>
                    <a:pt x="786" y="56"/>
                    <a:pt x="596" y="0"/>
                    <a:pt x="425" y="0"/>
                  </a:cubicBezTo>
                  <a:close/>
                </a:path>
              </a:pathLst>
            </a:custGeom>
            <a:solidFill>
              <a:srgbClr val="233634">
                <a:alpha val="1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g25b0315f491_2_17"/>
            <p:cNvSpPr/>
            <p:nvPr/>
          </p:nvSpPr>
          <p:spPr>
            <a:xfrm>
              <a:off x="6427548" y="1356360"/>
              <a:ext cx="58086" cy="22565"/>
            </a:xfrm>
            <a:custGeom>
              <a:rect b="b" l="l" r="r" t="t"/>
              <a:pathLst>
                <a:path extrusionOk="0" h="277" w="713">
                  <a:moveTo>
                    <a:pt x="310" y="0"/>
                  </a:moveTo>
                  <a:cubicBezTo>
                    <a:pt x="203" y="0"/>
                    <a:pt x="105" y="31"/>
                    <a:pt x="40" y="57"/>
                  </a:cubicBezTo>
                  <a:cubicBezTo>
                    <a:pt x="2" y="72"/>
                    <a:pt x="0" y="124"/>
                    <a:pt x="34" y="146"/>
                  </a:cubicBezTo>
                  <a:cubicBezTo>
                    <a:pt x="200" y="249"/>
                    <a:pt x="363" y="276"/>
                    <a:pt x="490" y="276"/>
                  </a:cubicBezTo>
                  <a:cubicBezTo>
                    <a:pt x="559" y="276"/>
                    <a:pt x="617" y="268"/>
                    <a:pt x="659" y="260"/>
                  </a:cubicBezTo>
                  <a:cubicBezTo>
                    <a:pt x="697" y="252"/>
                    <a:pt x="713" y="205"/>
                    <a:pt x="687" y="177"/>
                  </a:cubicBezTo>
                  <a:cubicBezTo>
                    <a:pt x="573" y="41"/>
                    <a:pt x="435" y="0"/>
                    <a:pt x="310" y="0"/>
                  </a:cubicBezTo>
                  <a:close/>
                </a:path>
              </a:pathLst>
            </a:custGeom>
            <a:solidFill>
              <a:srgbClr val="233634">
                <a:alpha val="1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g25b0315f491_2_17"/>
            <p:cNvSpPr/>
            <p:nvPr/>
          </p:nvSpPr>
          <p:spPr>
            <a:xfrm>
              <a:off x="6605067" y="1588124"/>
              <a:ext cx="225502" cy="340839"/>
            </a:xfrm>
            <a:custGeom>
              <a:rect b="b" l="l" r="r" t="t"/>
              <a:pathLst>
                <a:path extrusionOk="0" h="4184" w="2768">
                  <a:moveTo>
                    <a:pt x="615" y="1"/>
                  </a:moveTo>
                  <a:lnTo>
                    <a:pt x="0" y="3839"/>
                  </a:lnTo>
                  <a:lnTo>
                    <a:pt x="2152" y="4184"/>
                  </a:lnTo>
                  <a:lnTo>
                    <a:pt x="2767" y="345"/>
                  </a:lnTo>
                  <a:lnTo>
                    <a:pt x="61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g25b0315f491_2_17"/>
            <p:cNvSpPr/>
            <p:nvPr/>
          </p:nvSpPr>
          <p:spPr>
            <a:xfrm>
              <a:off x="6780305" y="1616229"/>
              <a:ext cx="99798" cy="320718"/>
            </a:xfrm>
            <a:custGeom>
              <a:rect b="b" l="l" r="r" t="t"/>
              <a:pathLst>
                <a:path extrusionOk="0" h="3937" w="1225">
                  <a:moveTo>
                    <a:pt x="616" y="0"/>
                  </a:moveTo>
                  <a:lnTo>
                    <a:pt x="0" y="3839"/>
                  </a:lnTo>
                  <a:lnTo>
                    <a:pt x="610" y="3937"/>
                  </a:lnTo>
                  <a:lnTo>
                    <a:pt x="1225" y="98"/>
                  </a:lnTo>
                  <a:lnTo>
                    <a:pt x="616" y="0"/>
                  </a:lnTo>
                  <a:close/>
                </a:path>
              </a:pathLst>
            </a:custGeom>
            <a:solidFill>
              <a:srgbClr val="BD7B36">
                <a:alpha val="141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g25b0315f491_2_17"/>
            <p:cNvSpPr/>
            <p:nvPr/>
          </p:nvSpPr>
          <p:spPr>
            <a:xfrm>
              <a:off x="6655007" y="1543890"/>
              <a:ext cx="213119" cy="72583"/>
            </a:xfrm>
            <a:custGeom>
              <a:rect b="b" l="l" r="r" t="t"/>
              <a:pathLst>
                <a:path extrusionOk="0" h="891" w="2616">
                  <a:moveTo>
                    <a:pt x="526" y="1"/>
                  </a:moveTo>
                  <a:lnTo>
                    <a:pt x="0" y="545"/>
                  </a:lnTo>
                  <a:lnTo>
                    <a:pt x="2151" y="890"/>
                  </a:lnTo>
                  <a:lnTo>
                    <a:pt x="2615" y="334"/>
                  </a:lnTo>
                  <a:lnTo>
                    <a:pt x="52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g25b0315f491_2_17"/>
            <p:cNvSpPr/>
            <p:nvPr/>
          </p:nvSpPr>
          <p:spPr>
            <a:xfrm>
              <a:off x="6830164" y="1571099"/>
              <a:ext cx="49860" cy="53276"/>
            </a:xfrm>
            <a:custGeom>
              <a:rect b="b" l="l" r="r" t="t"/>
              <a:pathLst>
                <a:path extrusionOk="0" h="654" w="612">
                  <a:moveTo>
                    <a:pt x="465" y="0"/>
                  </a:moveTo>
                  <a:lnTo>
                    <a:pt x="1" y="556"/>
                  </a:lnTo>
                  <a:lnTo>
                    <a:pt x="612" y="653"/>
                  </a:lnTo>
                  <a:lnTo>
                    <a:pt x="465" y="0"/>
                  </a:lnTo>
                  <a:close/>
                </a:path>
              </a:pathLst>
            </a:custGeom>
            <a:solidFill>
              <a:srgbClr val="F2E9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g25b0315f491_2_17"/>
            <p:cNvSpPr/>
            <p:nvPr/>
          </p:nvSpPr>
          <p:spPr>
            <a:xfrm>
              <a:off x="6697778" y="1510897"/>
              <a:ext cx="175400" cy="60282"/>
            </a:xfrm>
            <a:custGeom>
              <a:rect b="b" l="l" r="r" t="t"/>
              <a:pathLst>
                <a:path extrusionOk="0" h="740" w="2153">
                  <a:moveTo>
                    <a:pt x="108" y="0"/>
                  </a:moveTo>
                  <a:cubicBezTo>
                    <a:pt x="84" y="0"/>
                    <a:pt x="63" y="18"/>
                    <a:pt x="58" y="43"/>
                  </a:cubicBezTo>
                  <a:lnTo>
                    <a:pt x="0" y="403"/>
                  </a:lnTo>
                  <a:lnTo>
                    <a:pt x="2090" y="739"/>
                  </a:lnTo>
                  <a:lnTo>
                    <a:pt x="2148" y="379"/>
                  </a:lnTo>
                  <a:cubicBezTo>
                    <a:pt x="2152" y="351"/>
                    <a:pt x="2133" y="323"/>
                    <a:pt x="2105" y="319"/>
                  </a:cubicBezTo>
                  <a:lnTo>
                    <a:pt x="117" y="1"/>
                  </a:lnTo>
                  <a:cubicBezTo>
                    <a:pt x="114" y="1"/>
                    <a:pt x="111" y="0"/>
                    <a:pt x="10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g25b0315f491_2_17"/>
            <p:cNvSpPr/>
            <p:nvPr/>
          </p:nvSpPr>
          <p:spPr>
            <a:xfrm>
              <a:off x="6830164" y="1571099"/>
              <a:ext cx="49860" cy="53276"/>
            </a:xfrm>
            <a:custGeom>
              <a:rect b="b" l="l" r="r" t="t"/>
              <a:pathLst>
                <a:path extrusionOk="0" h="654" w="612">
                  <a:moveTo>
                    <a:pt x="465" y="0"/>
                  </a:moveTo>
                  <a:lnTo>
                    <a:pt x="1" y="556"/>
                  </a:lnTo>
                  <a:lnTo>
                    <a:pt x="612" y="653"/>
                  </a:lnTo>
                  <a:lnTo>
                    <a:pt x="46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g25b0315f491_2_17"/>
            <p:cNvSpPr/>
            <p:nvPr/>
          </p:nvSpPr>
          <p:spPr>
            <a:xfrm>
              <a:off x="6622664" y="1686940"/>
              <a:ext cx="191774" cy="131480"/>
            </a:xfrm>
            <a:custGeom>
              <a:rect b="b" l="l" r="r" t="t"/>
              <a:pathLst>
                <a:path extrusionOk="0" h="1614" w="2354">
                  <a:moveTo>
                    <a:pt x="201" y="1"/>
                  </a:moveTo>
                  <a:lnTo>
                    <a:pt x="0" y="1259"/>
                  </a:lnTo>
                  <a:lnTo>
                    <a:pt x="2149" y="1614"/>
                  </a:lnTo>
                  <a:lnTo>
                    <a:pt x="2353" y="341"/>
                  </a:lnTo>
                  <a:lnTo>
                    <a:pt x="2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g25b0315f491_2_17"/>
            <p:cNvSpPr/>
            <p:nvPr/>
          </p:nvSpPr>
          <p:spPr>
            <a:xfrm>
              <a:off x="6797658" y="1714637"/>
              <a:ext cx="66477" cy="112174"/>
            </a:xfrm>
            <a:custGeom>
              <a:rect b="b" l="l" r="r" t="t"/>
              <a:pathLst>
                <a:path extrusionOk="0" h="1377" w="816">
                  <a:moveTo>
                    <a:pt x="205" y="1"/>
                  </a:moveTo>
                  <a:lnTo>
                    <a:pt x="1" y="1274"/>
                  </a:lnTo>
                  <a:lnTo>
                    <a:pt x="612" y="1377"/>
                  </a:lnTo>
                  <a:lnTo>
                    <a:pt x="816" y="105"/>
                  </a:lnTo>
                  <a:lnTo>
                    <a:pt x="20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g25b0315f491_2_17"/>
            <p:cNvSpPr/>
            <p:nvPr/>
          </p:nvSpPr>
          <p:spPr>
            <a:xfrm>
              <a:off x="6734357" y="1559531"/>
              <a:ext cx="59227" cy="34378"/>
            </a:xfrm>
            <a:custGeom>
              <a:rect b="b" l="l" r="r" t="t"/>
              <a:pathLst>
                <a:path extrusionOk="0" h="422" w="727">
                  <a:moveTo>
                    <a:pt x="48" y="0"/>
                  </a:moveTo>
                  <a:lnTo>
                    <a:pt x="15" y="214"/>
                  </a:lnTo>
                  <a:cubicBezTo>
                    <a:pt x="1" y="293"/>
                    <a:pt x="143" y="382"/>
                    <a:pt x="331" y="412"/>
                  </a:cubicBezTo>
                  <a:cubicBezTo>
                    <a:pt x="372" y="419"/>
                    <a:pt x="413" y="422"/>
                    <a:pt x="451" y="422"/>
                  </a:cubicBezTo>
                  <a:cubicBezTo>
                    <a:pt x="582" y="422"/>
                    <a:pt x="682" y="384"/>
                    <a:pt x="693" y="322"/>
                  </a:cubicBezTo>
                  <a:lnTo>
                    <a:pt x="726" y="110"/>
                  </a:lnTo>
                  <a:lnTo>
                    <a:pt x="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g25b0315f491_2_17"/>
            <p:cNvSpPr/>
            <p:nvPr/>
          </p:nvSpPr>
          <p:spPr>
            <a:xfrm>
              <a:off x="6737209" y="1551384"/>
              <a:ext cx="57518" cy="25254"/>
            </a:xfrm>
            <a:custGeom>
              <a:rect b="b" l="l" r="r" t="t"/>
              <a:pathLst>
                <a:path extrusionOk="0" h="310" w="706">
                  <a:moveTo>
                    <a:pt x="255" y="1"/>
                  </a:moveTo>
                  <a:cubicBezTo>
                    <a:pt x="124" y="1"/>
                    <a:pt x="24" y="39"/>
                    <a:pt x="13" y="100"/>
                  </a:cubicBezTo>
                  <a:cubicBezTo>
                    <a:pt x="1" y="180"/>
                    <a:pt x="143" y="269"/>
                    <a:pt x="329" y="299"/>
                  </a:cubicBezTo>
                  <a:cubicBezTo>
                    <a:pt x="371" y="306"/>
                    <a:pt x="412" y="309"/>
                    <a:pt x="451" y="309"/>
                  </a:cubicBezTo>
                  <a:cubicBezTo>
                    <a:pt x="582" y="309"/>
                    <a:pt x="682" y="271"/>
                    <a:pt x="691" y="210"/>
                  </a:cubicBezTo>
                  <a:cubicBezTo>
                    <a:pt x="705" y="130"/>
                    <a:pt x="564" y="41"/>
                    <a:pt x="376" y="11"/>
                  </a:cubicBezTo>
                  <a:cubicBezTo>
                    <a:pt x="334" y="4"/>
                    <a:pt x="293" y="1"/>
                    <a:pt x="2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g25b0315f491_2_17"/>
            <p:cNvSpPr/>
            <p:nvPr/>
          </p:nvSpPr>
          <p:spPr>
            <a:xfrm>
              <a:off x="6251006" y="1463241"/>
              <a:ext cx="89207" cy="109649"/>
            </a:xfrm>
            <a:custGeom>
              <a:rect b="b" l="l" r="r" t="t"/>
              <a:pathLst>
                <a:path extrusionOk="0" h="1346" w="1095">
                  <a:moveTo>
                    <a:pt x="898" y="0"/>
                  </a:moveTo>
                  <a:cubicBezTo>
                    <a:pt x="888" y="0"/>
                    <a:pt x="878" y="3"/>
                    <a:pt x="870" y="9"/>
                  </a:cubicBezTo>
                  <a:cubicBezTo>
                    <a:pt x="849" y="30"/>
                    <a:pt x="874" y="66"/>
                    <a:pt x="875" y="98"/>
                  </a:cubicBezTo>
                  <a:cubicBezTo>
                    <a:pt x="878" y="188"/>
                    <a:pt x="690" y="167"/>
                    <a:pt x="678" y="259"/>
                  </a:cubicBezTo>
                  <a:cubicBezTo>
                    <a:pt x="672" y="313"/>
                    <a:pt x="738" y="345"/>
                    <a:pt x="762" y="396"/>
                  </a:cubicBezTo>
                  <a:cubicBezTo>
                    <a:pt x="794" y="467"/>
                    <a:pt x="727" y="543"/>
                    <a:pt x="668" y="594"/>
                  </a:cubicBezTo>
                  <a:cubicBezTo>
                    <a:pt x="637" y="620"/>
                    <a:pt x="605" y="646"/>
                    <a:pt x="564" y="655"/>
                  </a:cubicBezTo>
                  <a:cubicBezTo>
                    <a:pt x="558" y="656"/>
                    <a:pt x="552" y="656"/>
                    <a:pt x="546" y="656"/>
                  </a:cubicBezTo>
                  <a:cubicBezTo>
                    <a:pt x="511" y="656"/>
                    <a:pt x="474" y="638"/>
                    <a:pt x="465" y="604"/>
                  </a:cubicBezTo>
                  <a:cubicBezTo>
                    <a:pt x="457" y="577"/>
                    <a:pt x="469" y="544"/>
                    <a:pt x="453" y="522"/>
                  </a:cubicBezTo>
                  <a:cubicBezTo>
                    <a:pt x="439" y="502"/>
                    <a:pt x="414" y="500"/>
                    <a:pt x="388" y="500"/>
                  </a:cubicBezTo>
                  <a:cubicBezTo>
                    <a:pt x="383" y="500"/>
                    <a:pt x="377" y="500"/>
                    <a:pt x="371" y="500"/>
                  </a:cubicBezTo>
                  <a:cubicBezTo>
                    <a:pt x="361" y="500"/>
                    <a:pt x="352" y="500"/>
                    <a:pt x="344" y="499"/>
                  </a:cubicBezTo>
                  <a:cubicBezTo>
                    <a:pt x="258" y="487"/>
                    <a:pt x="220" y="367"/>
                    <a:pt x="135" y="352"/>
                  </a:cubicBezTo>
                  <a:cubicBezTo>
                    <a:pt x="130" y="351"/>
                    <a:pt x="126" y="350"/>
                    <a:pt x="121" y="350"/>
                  </a:cubicBezTo>
                  <a:cubicBezTo>
                    <a:pt x="55" y="350"/>
                    <a:pt x="0" y="432"/>
                    <a:pt x="31" y="492"/>
                  </a:cubicBezTo>
                  <a:cubicBezTo>
                    <a:pt x="67" y="561"/>
                    <a:pt x="169" y="565"/>
                    <a:pt x="220" y="625"/>
                  </a:cubicBezTo>
                  <a:cubicBezTo>
                    <a:pt x="259" y="672"/>
                    <a:pt x="258" y="739"/>
                    <a:pt x="265" y="801"/>
                  </a:cubicBezTo>
                  <a:cubicBezTo>
                    <a:pt x="272" y="861"/>
                    <a:pt x="301" y="931"/>
                    <a:pt x="362" y="940"/>
                  </a:cubicBezTo>
                  <a:cubicBezTo>
                    <a:pt x="367" y="941"/>
                    <a:pt x="371" y="941"/>
                    <a:pt x="376" y="941"/>
                  </a:cubicBezTo>
                  <a:cubicBezTo>
                    <a:pt x="408" y="941"/>
                    <a:pt x="440" y="925"/>
                    <a:pt x="472" y="925"/>
                  </a:cubicBezTo>
                  <a:cubicBezTo>
                    <a:pt x="478" y="925"/>
                    <a:pt x="485" y="926"/>
                    <a:pt x="491" y="927"/>
                  </a:cubicBezTo>
                  <a:cubicBezTo>
                    <a:pt x="531" y="935"/>
                    <a:pt x="558" y="973"/>
                    <a:pt x="570" y="1012"/>
                  </a:cubicBezTo>
                  <a:cubicBezTo>
                    <a:pt x="583" y="1050"/>
                    <a:pt x="584" y="1092"/>
                    <a:pt x="593" y="1131"/>
                  </a:cubicBezTo>
                  <a:cubicBezTo>
                    <a:pt x="620" y="1246"/>
                    <a:pt x="728" y="1338"/>
                    <a:pt x="847" y="1345"/>
                  </a:cubicBezTo>
                  <a:cubicBezTo>
                    <a:pt x="853" y="1345"/>
                    <a:pt x="859" y="1345"/>
                    <a:pt x="867" y="1343"/>
                  </a:cubicBezTo>
                  <a:cubicBezTo>
                    <a:pt x="878" y="1336"/>
                    <a:pt x="877" y="1319"/>
                    <a:pt x="877" y="1306"/>
                  </a:cubicBezTo>
                  <a:cubicBezTo>
                    <a:pt x="877" y="1260"/>
                    <a:pt x="900" y="1215"/>
                    <a:pt x="938" y="1188"/>
                  </a:cubicBezTo>
                  <a:cubicBezTo>
                    <a:pt x="877" y="1188"/>
                    <a:pt x="847" y="1108"/>
                    <a:pt x="859" y="1048"/>
                  </a:cubicBezTo>
                  <a:cubicBezTo>
                    <a:pt x="873" y="987"/>
                    <a:pt x="910" y="934"/>
                    <a:pt x="917" y="872"/>
                  </a:cubicBezTo>
                  <a:cubicBezTo>
                    <a:pt x="927" y="793"/>
                    <a:pt x="886" y="703"/>
                    <a:pt x="930" y="636"/>
                  </a:cubicBezTo>
                  <a:cubicBezTo>
                    <a:pt x="965" y="581"/>
                    <a:pt x="1049" y="562"/>
                    <a:pt x="1070" y="499"/>
                  </a:cubicBezTo>
                  <a:cubicBezTo>
                    <a:pt x="1094" y="428"/>
                    <a:pt x="1019" y="360"/>
                    <a:pt x="1014" y="285"/>
                  </a:cubicBezTo>
                  <a:cubicBezTo>
                    <a:pt x="1011" y="239"/>
                    <a:pt x="1032" y="196"/>
                    <a:pt x="1033" y="151"/>
                  </a:cubicBezTo>
                  <a:cubicBezTo>
                    <a:pt x="1036" y="82"/>
                    <a:pt x="983" y="15"/>
                    <a:pt x="914" y="2"/>
                  </a:cubicBezTo>
                  <a:cubicBezTo>
                    <a:pt x="909" y="1"/>
                    <a:pt x="903" y="0"/>
                    <a:pt x="898" y="0"/>
                  </a:cubicBezTo>
                  <a:close/>
                </a:path>
              </a:pathLst>
            </a:custGeom>
            <a:solidFill>
              <a:srgbClr val="233634">
                <a:alpha val="6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g25b0315f491_2_17"/>
            <p:cNvSpPr/>
            <p:nvPr/>
          </p:nvSpPr>
          <p:spPr>
            <a:xfrm>
              <a:off x="6222085" y="1422264"/>
              <a:ext cx="50836" cy="155919"/>
            </a:xfrm>
            <a:custGeom>
              <a:rect b="b" l="l" r="r" t="t"/>
              <a:pathLst>
                <a:path extrusionOk="0" h="1914" w="624">
                  <a:moveTo>
                    <a:pt x="167" y="1"/>
                  </a:moveTo>
                  <a:cubicBezTo>
                    <a:pt x="72" y="13"/>
                    <a:pt x="1" y="115"/>
                    <a:pt x="18" y="210"/>
                  </a:cubicBezTo>
                  <a:cubicBezTo>
                    <a:pt x="35" y="298"/>
                    <a:pt x="119" y="379"/>
                    <a:pt x="88" y="463"/>
                  </a:cubicBezTo>
                  <a:cubicBezTo>
                    <a:pt x="69" y="515"/>
                    <a:pt x="5" y="552"/>
                    <a:pt x="7" y="608"/>
                  </a:cubicBezTo>
                  <a:cubicBezTo>
                    <a:pt x="8" y="705"/>
                    <a:pt x="174" y="706"/>
                    <a:pt x="212" y="794"/>
                  </a:cubicBezTo>
                  <a:cubicBezTo>
                    <a:pt x="254" y="891"/>
                    <a:pt x="107" y="995"/>
                    <a:pt x="144" y="1095"/>
                  </a:cubicBezTo>
                  <a:cubicBezTo>
                    <a:pt x="163" y="1147"/>
                    <a:pt x="223" y="1168"/>
                    <a:pt x="265" y="1205"/>
                  </a:cubicBezTo>
                  <a:cubicBezTo>
                    <a:pt x="324" y="1258"/>
                    <a:pt x="345" y="1350"/>
                    <a:pt x="312" y="1424"/>
                  </a:cubicBezTo>
                  <a:cubicBezTo>
                    <a:pt x="293" y="1466"/>
                    <a:pt x="260" y="1503"/>
                    <a:pt x="261" y="1549"/>
                  </a:cubicBezTo>
                  <a:cubicBezTo>
                    <a:pt x="262" y="1601"/>
                    <a:pt x="307" y="1639"/>
                    <a:pt x="333" y="1682"/>
                  </a:cubicBezTo>
                  <a:cubicBezTo>
                    <a:pt x="374" y="1748"/>
                    <a:pt x="372" y="1837"/>
                    <a:pt x="325" y="1901"/>
                  </a:cubicBezTo>
                  <a:cubicBezTo>
                    <a:pt x="339" y="1910"/>
                    <a:pt x="356" y="1913"/>
                    <a:pt x="372" y="1913"/>
                  </a:cubicBezTo>
                  <a:cubicBezTo>
                    <a:pt x="424" y="1913"/>
                    <a:pt x="478" y="1874"/>
                    <a:pt x="485" y="1821"/>
                  </a:cubicBezTo>
                  <a:cubicBezTo>
                    <a:pt x="493" y="1739"/>
                    <a:pt x="408" y="1661"/>
                    <a:pt x="433" y="1582"/>
                  </a:cubicBezTo>
                  <a:cubicBezTo>
                    <a:pt x="453" y="1522"/>
                    <a:pt x="532" y="1482"/>
                    <a:pt x="523" y="1421"/>
                  </a:cubicBezTo>
                  <a:cubicBezTo>
                    <a:pt x="514" y="1363"/>
                    <a:pt x="435" y="1345"/>
                    <a:pt x="407" y="1295"/>
                  </a:cubicBezTo>
                  <a:cubicBezTo>
                    <a:pt x="372" y="1234"/>
                    <a:pt x="420" y="1159"/>
                    <a:pt x="474" y="1113"/>
                  </a:cubicBezTo>
                  <a:cubicBezTo>
                    <a:pt x="528" y="1069"/>
                    <a:pt x="593" y="1028"/>
                    <a:pt x="609" y="960"/>
                  </a:cubicBezTo>
                  <a:cubicBezTo>
                    <a:pt x="624" y="896"/>
                    <a:pt x="577" y="824"/>
                    <a:pt x="513" y="811"/>
                  </a:cubicBezTo>
                  <a:cubicBezTo>
                    <a:pt x="488" y="806"/>
                    <a:pt x="461" y="808"/>
                    <a:pt x="440" y="792"/>
                  </a:cubicBezTo>
                  <a:cubicBezTo>
                    <a:pt x="396" y="760"/>
                    <a:pt x="428" y="690"/>
                    <a:pt x="470" y="653"/>
                  </a:cubicBezTo>
                  <a:cubicBezTo>
                    <a:pt x="512" y="617"/>
                    <a:pt x="567" y="577"/>
                    <a:pt x="560" y="523"/>
                  </a:cubicBezTo>
                  <a:cubicBezTo>
                    <a:pt x="554" y="484"/>
                    <a:pt x="514" y="455"/>
                    <a:pt x="473" y="450"/>
                  </a:cubicBezTo>
                  <a:cubicBezTo>
                    <a:pt x="467" y="449"/>
                    <a:pt x="461" y="449"/>
                    <a:pt x="455" y="449"/>
                  </a:cubicBezTo>
                  <a:cubicBezTo>
                    <a:pt x="422" y="449"/>
                    <a:pt x="387" y="461"/>
                    <a:pt x="355" y="471"/>
                  </a:cubicBezTo>
                  <a:cubicBezTo>
                    <a:pt x="324" y="447"/>
                    <a:pt x="334" y="397"/>
                    <a:pt x="356" y="365"/>
                  </a:cubicBezTo>
                  <a:cubicBezTo>
                    <a:pt x="380" y="333"/>
                    <a:pt x="413" y="309"/>
                    <a:pt x="425" y="270"/>
                  </a:cubicBezTo>
                  <a:cubicBezTo>
                    <a:pt x="437" y="235"/>
                    <a:pt x="415" y="186"/>
                    <a:pt x="381" y="186"/>
                  </a:cubicBezTo>
                  <a:cubicBezTo>
                    <a:pt x="379" y="186"/>
                    <a:pt x="377" y="187"/>
                    <a:pt x="374" y="187"/>
                  </a:cubicBezTo>
                  <a:cubicBezTo>
                    <a:pt x="344" y="192"/>
                    <a:pt x="329" y="231"/>
                    <a:pt x="301" y="240"/>
                  </a:cubicBezTo>
                  <a:cubicBezTo>
                    <a:pt x="296" y="241"/>
                    <a:pt x="292" y="242"/>
                    <a:pt x="288" y="242"/>
                  </a:cubicBezTo>
                  <a:cubicBezTo>
                    <a:pt x="259" y="242"/>
                    <a:pt x="233" y="211"/>
                    <a:pt x="228" y="181"/>
                  </a:cubicBezTo>
                  <a:cubicBezTo>
                    <a:pt x="222" y="147"/>
                    <a:pt x="230" y="111"/>
                    <a:pt x="228" y="75"/>
                  </a:cubicBezTo>
                  <a:cubicBezTo>
                    <a:pt x="225" y="40"/>
                    <a:pt x="203" y="2"/>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g25b0315f491_2_17"/>
            <p:cNvSpPr/>
            <p:nvPr/>
          </p:nvSpPr>
          <p:spPr>
            <a:xfrm>
              <a:off x="6128804" y="1472446"/>
              <a:ext cx="158780" cy="114781"/>
            </a:xfrm>
            <a:custGeom>
              <a:rect b="b" l="l" r="r" t="t"/>
              <a:pathLst>
                <a:path extrusionOk="0" h="1409" w="1949">
                  <a:moveTo>
                    <a:pt x="605" y="1"/>
                  </a:moveTo>
                  <a:cubicBezTo>
                    <a:pt x="588" y="1"/>
                    <a:pt x="571" y="6"/>
                    <a:pt x="557" y="18"/>
                  </a:cubicBezTo>
                  <a:cubicBezTo>
                    <a:pt x="478" y="87"/>
                    <a:pt x="615" y="229"/>
                    <a:pt x="541" y="308"/>
                  </a:cubicBezTo>
                  <a:cubicBezTo>
                    <a:pt x="524" y="327"/>
                    <a:pt x="498" y="336"/>
                    <a:pt x="472" y="336"/>
                  </a:cubicBezTo>
                  <a:cubicBezTo>
                    <a:pt x="405" y="336"/>
                    <a:pt x="354" y="294"/>
                    <a:pt x="294" y="280"/>
                  </a:cubicBezTo>
                  <a:cubicBezTo>
                    <a:pt x="279" y="276"/>
                    <a:pt x="265" y="274"/>
                    <a:pt x="250" y="274"/>
                  </a:cubicBezTo>
                  <a:cubicBezTo>
                    <a:pt x="184" y="274"/>
                    <a:pt x="118" y="308"/>
                    <a:pt x="77" y="360"/>
                  </a:cubicBezTo>
                  <a:cubicBezTo>
                    <a:pt x="14" y="437"/>
                    <a:pt x="0" y="550"/>
                    <a:pt x="32" y="644"/>
                  </a:cubicBezTo>
                  <a:cubicBezTo>
                    <a:pt x="45" y="684"/>
                    <a:pt x="70" y="718"/>
                    <a:pt x="106" y="736"/>
                  </a:cubicBezTo>
                  <a:cubicBezTo>
                    <a:pt x="126" y="746"/>
                    <a:pt x="145" y="750"/>
                    <a:pt x="163" y="750"/>
                  </a:cubicBezTo>
                  <a:cubicBezTo>
                    <a:pt x="228" y="750"/>
                    <a:pt x="289" y="700"/>
                    <a:pt x="341" y="658"/>
                  </a:cubicBezTo>
                  <a:cubicBezTo>
                    <a:pt x="386" y="621"/>
                    <a:pt x="443" y="587"/>
                    <a:pt x="496" y="587"/>
                  </a:cubicBezTo>
                  <a:cubicBezTo>
                    <a:pt x="517" y="587"/>
                    <a:pt x="537" y="592"/>
                    <a:pt x="556" y="605"/>
                  </a:cubicBezTo>
                  <a:cubicBezTo>
                    <a:pt x="615" y="634"/>
                    <a:pt x="580" y="727"/>
                    <a:pt x="535" y="776"/>
                  </a:cubicBezTo>
                  <a:cubicBezTo>
                    <a:pt x="520" y="792"/>
                    <a:pt x="505" y="811"/>
                    <a:pt x="494" y="829"/>
                  </a:cubicBezTo>
                  <a:cubicBezTo>
                    <a:pt x="468" y="870"/>
                    <a:pt x="499" y="918"/>
                    <a:pt x="540" y="918"/>
                  </a:cubicBezTo>
                  <a:cubicBezTo>
                    <a:pt x="549" y="918"/>
                    <a:pt x="558" y="916"/>
                    <a:pt x="566" y="911"/>
                  </a:cubicBezTo>
                  <a:lnTo>
                    <a:pt x="622" y="882"/>
                  </a:lnTo>
                  <a:cubicBezTo>
                    <a:pt x="629" y="878"/>
                    <a:pt x="636" y="877"/>
                    <a:pt x="642" y="877"/>
                  </a:cubicBezTo>
                  <a:cubicBezTo>
                    <a:pt x="670" y="877"/>
                    <a:pt x="692" y="904"/>
                    <a:pt x="682" y="933"/>
                  </a:cubicBezTo>
                  <a:cubicBezTo>
                    <a:pt x="674" y="957"/>
                    <a:pt x="658" y="977"/>
                    <a:pt x="642" y="987"/>
                  </a:cubicBezTo>
                  <a:cubicBezTo>
                    <a:pt x="616" y="1005"/>
                    <a:pt x="599" y="1033"/>
                    <a:pt x="606" y="1064"/>
                  </a:cubicBezTo>
                  <a:cubicBezTo>
                    <a:pt x="615" y="1097"/>
                    <a:pt x="634" y="1109"/>
                    <a:pt x="657" y="1109"/>
                  </a:cubicBezTo>
                  <a:cubicBezTo>
                    <a:pt x="692" y="1109"/>
                    <a:pt x="736" y="1079"/>
                    <a:pt x="757" y="1054"/>
                  </a:cubicBezTo>
                  <a:cubicBezTo>
                    <a:pt x="773" y="1035"/>
                    <a:pt x="797" y="1023"/>
                    <a:pt x="821" y="1023"/>
                  </a:cubicBezTo>
                  <a:cubicBezTo>
                    <a:pt x="832" y="1023"/>
                    <a:pt x="844" y="1025"/>
                    <a:pt x="854" y="1031"/>
                  </a:cubicBezTo>
                  <a:cubicBezTo>
                    <a:pt x="897" y="1054"/>
                    <a:pt x="880" y="1111"/>
                    <a:pt x="892" y="1154"/>
                  </a:cubicBezTo>
                  <a:cubicBezTo>
                    <a:pt x="912" y="1224"/>
                    <a:pt x="999" y="1243"/>
                    <a:pt x="1070" y="1256"/>
                  </a:cubicBezTo>
                  <a:cubicBezTo>
                    <a:pt x="1141" y="1269"/>
                    <a:pt x="1236" y="1338"/>
                    <a:pt x="1227" y="1408"/>
                  </a:cubicBezTo>
                  <a:cubicBezTo>
                    <a:pt x="1271" y="1370"/>
                    <a:pt x="1333" y="1337"/>
                    <a:pt x="1392" y="1331"/>
                  </a:cubicBezTo>
                  <a:cubicBezTo>
                    <a:pt x="1358" y="1282"/>
                    <a:pt x="1415" y="1232"/>
                    <a:pt x="1475" y="1232"/>
                  </a:cubicBezTo>
                  <a:cubicBezTo>
                    <a:pt x="1477" y="1232"/>
                    <a:pt x="1478" y="1232"/>
                    <a:pt x="1479" y="1232"/>
                  </a:cubicBezTo>
                  <a:cubicBezTo>
                    <a:pt x="1543" y="1236"/>
                    <a:pt x="1601" y="1273"/>
                    <a:pt x="1664" y="1273"/>
                  </a:cubicBezTo>
                  <a:cubicBezTo>
                    <a:pt x="1677" y="1273"/>
                    <a:pt x="1691" y="1271"/>
                    <a:pt x="1705" y="1267"/>
                  </a:cubicBezTo>
                  <a:cubicBezTo>
                    <a:pt x="1741" y="1257"/>
                    <a:pt x="1768" y="1218"/>
                    <a:pt x="1759" y="1180"/>
                  </a:cubicBezTo>
                  <a:cubicBezTo>
                    <a:pt x="1748" y="1122"/>
                    <a:pt x="1672" y="1143"/>
                    <a:pt x="1670" y="1070"/>
                  </a:cubicBezTo>
                  <a:cubicBezTo>
                    <a:pt x="1670" y="1043"/>
                    <a:pt x="1684" y="1015"/>
                    <a:pt x="1700" y="991"/>
                  </a:cubicBezTo>
                  <a:cubicBezTo>
                    <a:pt x="1749" y="949"/>
                    <a:pt x="1819" y="948"/>
                    <a:pt x="1872" y="912"/>
                  </a:cubicBezTo>
                  <a:cubicBezTo>
                    <a:pt x="1921" y="880"/>
                    <a:pt x="1949" y="810"/>
                    <a:pt x="1922" y="755"/>
                  </a:cubicBezTo>
                  <a:cubicBezTo>
                    <a:pt x="1909" y="728"/>
                    <a:pt x="1879" y="711"/>
                    <a:pt x="1849" y="708"/>
                  </a:cubicBezTo>
                  <a:cubicBezTo>
                    <a:pt x="1844" y="708"/>
                    <a:pt x="1840" y="707"/>
                    <a:pt x="1836" y="707"/>
                  </a:cubicBezTo>
                  <a:cubicBezTo>
                    <a:pt x="1733" y="707"/>
                    <a:pt x="1775" y="832"/>
                    <a:pt x="1712" y="854"/>
                  </a:cubicBezTo>
                  <a:cubicBezTo>
                    <a:pt x="1707" y="856"/>
                    <a:pt x="1701" y="857"/>
                    <a:pt x="1696" y="857"/>
                  </a:cubicBezTo>
                  <a:cubicBezTo>
                    <a:pt x="1661" y="857"/>
                    <a:pt x="1632" y="813"/>
                    <a:pt x="1625" y="774"/>
                  </a:cubicBezTo>
                  <a:cubicBezTo>
                    <a:pt x="1615" y="729"/>
                    <a:pt x="1609" y="675"/>
                    <a:pt x="1567" y="659"/>
                  </a:cubicBezTo>
                  <a:cubicBezTo>
                    <a:pt x="1565" y="658"/>
                    <a:pt x="1562" y="658"/>
                    <a:pt x="1560" y="658"/>
                  </a:cubicBezTo>
                  <a:cubicBezTo>
                    <a:pt x="1495" y="658"/>
                    <a:pt x="1452" y="752"/>
                    <a:pt x="1496" y="801"/>
                  </a:cubicBezTo>
                  <a:cubicBezTo>
                    <a:pt x="1514" y="819"/>
                    <a:pt x="1538" y="829"/>
                    <a:pt x="1556" y="848"/>
                  </a:cubicBezTo>
                  <a:cubicBezTo>
                    <a:pt x="1611" y="908"/>
                    <a:pt x="1552" y="1008"/>
                    <a:pt x="1478" y="1044"/>
                  </a:cubicBezTo>
                  <a:cubicBezTo>
                    <a:pt x="1454" y="1056"/>
                    <a:pt x="1426" y="1063"/>
                    <a:pt x="1398" y="1063"/>
                  </a:cubicBezTo>
                  <a:cubicBezTo>
                    <a:pt x="1349" y="1063"/>
                    <a:pt x="1305" y="1040"/>
                    <a:pt x="1303" y="981"/>
                  </a:cubicBezTo>
                  <a:cubicBezTo>
                    <a:pt x="1301" y="950"/>
                    <a:pt x="1312" y="922"/>
                    <a:pt x="1330" y="897"/>
                  </a:cubicBezTo>
                  <a:cubicBezTo>
                    <a:pt x="1331" y="897"/>
                    <a:pt x="1331" y="895"/>
                    <a:pt x="1332" y="894"/>
                  </a:cubicBezTo>
                  <a:cubicBezTo>
                    <a:pt x="1367" y="843"/>
                    <a:pt x="1326" y="782"/>
                    <a:pt x="1275" y="782"/>
                  </a:cubicBezTo>
                  <a:cubicBezTo>
                    <a:pt x="1263" y="782"/>
                    <a:pt x="1252" y="785"/>
                    <a:pt x="1240" y="791"/>
                  </a:cubicBezTo>
                  <a:lnTo>
                    <a:pt x="1112" y="861"/>
                  </a:lnTo>
                  <a:cubicBezTo>
                    <a:pt x="1102" y="867"/>
                    <a:pt x="1091" y="869"/>
                    <a:pt x="1081" y="869"/>
                  </a:cubicBezTo>
                  <a:cubicBezTo>
                    <a:pt x="1036" y="869"/>
                    <a:pt x="1000" y="813"/>
                    <a:pt x="1035" y="770"/>
                  </a:cubicBezTo>
                  <a:cubicBezTo>
                    <a:pt x="1041" y="763"/>
                    <a:pt x="1049" y="753"/>
                    <a:pt x="1057" y="747"/>
                  </a:cubicBezTo>
                  <a:cubicBezTo>
                    <a:pt x="1106" y="705"/>
                    <a:pt x="1169" y="661"/>
                    <a:pt x="1168" y="596"/>
                  </a:cubicBezTo>
                  <a:cubicBezTo>
                    <a:pt x="1168" y="582"/>
                    <a:pt x="1163" y="569"/>
                    <a:pt x="1154" y="560"/>
                  </a:cubicBezTo>
                  <a:cubicBezTo>
                    <a:pt x="1147" y="553"/>
                    <a:pt x="1138" y="550"/>
                    <a:pt x="1128" y="550"/>
                  </a:cubicBezTo>
                  <a:cubicBezTo>
                    <a:pt x="1107" y="550"/>
                    <a:pt x="1082" y="565"/>
                    <a:pt x="1063" y="580"/>
                  </a:cubicBezTo>
                  <a:lnTo>
                    <a:pt x="943" y="679"/>
                  </a:lnTo>
                  <a:cubicBezTo>
                    <a:pt x="935" y="685"/>
                    <a:pt x="926" y="688"/>
                    <a:pt x="917" y="688"/>
                  </a:cubicBezTo>
                  <a:cubicBezTo>
                    <a:pt x="899" y="688"/>
                    <a:pt x="883" y="677"/>
                    <a:pt x="877" y="659"/>
                  </a:cubicBezTo>
                  <a:cubicBezTo>
                    <a:pt x="864" y="619"/>
                    <a:pt x="877" y="569"/>
                    <a:pt x="900" y="533"/>
                  </a:cubicBezTo>
                  <a:cubicBezTo>
                    <a:pt x="948" y="464"/>
                    <a:pt x="1030" y="419"/>
                    <a:pt x="1042" y="326"/>
                  </a:cubicBezTo>
                  <a:cubicBezTo>
                    <a:pt x="1049" y="282"/>
                    <a:pt x="1024" y="236"/>
                    <a:pt x="980" y="224"/>
                  </a:cubicBezTo>
                  <a:cubicBezTo>
                    <a:pt x="973" y="222"/>
                    <a:pt x="966" y="221"/>
                    <a:pt x="960" y="221"/>
                  </a:cubicBezTo>
                  <a:cubicBezTo>
                    <a:pt x="884" y="221"/>
                    <a:pt x="846" y="341"/>
                    <a:pt x="779" y="394"/>
                  </a:cubicBezTo>
                  <a:cubicBezTo>
                    <a:pt x="770" y="402"/>
                    <a:pt x="759" y="405"/>
                    <a:pt x="748" y="405"/>
                  </a:cubicBezTo>
                  <a:cubicBezTo>
                    <a:pt x="724" y="405"/>
                    <a:pt x="701" y="389"/>
                    <a:pt x="695" y="363"/>
                  </a:cubicBezTo>
                  <a:cubicBezTo>
                    <a:pt x="688" y="326"/>
                    <a:pt x="690" y="285"/>
                    <a:pt x="696" y="247"/>
                  </a:cubicBezTo>
                  <a:cubicBezTo>
                    <a:pt x="709" y="175"/>
                    <a:pt x="725" y="100"/>
                    <a:pt x="677" y="36"/>
                  </a:cubicBezTo>
                  <a:cubicBezTo>
                    <a:pt x="659" y="14"/>
                    <a:pt x="632" y="1"/>
                    <a:pt x="6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g25b0315f491_2_17"/>
            <p:cNvSpPr/>
            <p:nvPr/>
          </p:nvSpPr>
          <p:spPr>
            <a:xfrm>
              <a:off x="6291822" y="1554643"/>
              <a:ext cx="199758" cy="339454"/>
            </a:xfrm>
            <a:custGeom>
              <a:rect b="b" l="l" r="r" t="t"/>
              <a:pathLst>
                <a:path extrusionOk="0" h="4167" w="2452">
                  <a:moveTo>
                    <a:pt x="461" y="0"/>
                  </a:moveTo>
                  <a:cubicBezTo>
                    <a:pt x="411" y="0"/>
                    <a:pt x="362" y="9"/>
                    <a:pt x="314" y="26"/>
                  </a:cubicBezTo>
                  <a:cubicBezTo>
                    <a:pt x="110" y="102"/>
                    <a:pt x="0" y="337"/>
                    <a:pt x="5" y="555"/>
                  </a:cubicBezTo>
                  <a:cubicBezTo>
                    <a:pt x="9" y="772"/>
                    <a:pt x="105" y="977"/>
                    <a:pt x="203" y="1171"/>
                  </a:cubicBezTo>
                  <a:cubicBezTo>
                    <a:pt x="489" y="1735"/>
                    <a:pt x="822" y="2276"/>
                    <a:pt x="1153" y="2816"/>
                  </a:cubicBezTo>
                  <a:cubicBezTo>
                    <a:pt x="1435" y="3272"/>
                    <a:pt x="1723" y="3739"/>
                    <a:pt x="2135" y="4083"/>
                  </a:cubicBezTo>
                  <a:cubicBezTo>
                    <a:pt x="2184" y="4125"/>
                    <a:pt x="2249" y="4167"/>
                    <a:pt x="2311" y="4167"/>
                  </a:cubicBezTo>
                  <a:cubicBezTo>
                    <a:pt x="2332" y="4167"/>
                    <a:pt x="2353" y="4161"/>
                    <a:pt x="2372" y="4149"/>
                  </a:cubicBezTo>
                  <a:cubicBezTo>
                    <a:pt x="2451" y="4101"/>
                    <a:pt x="2440" y="3985"/>
                    <a:pt x="2417" y="3893"/>
                  </a:cubicBezTo>
                  <a:cubicBezTo>
                    <a:pt x="2131" y="2753"/>
                    <a:pt x="1709" y="1648"/>
                    <a:pt x="1162" y="607"/>
                  </a:cubicBezTo>
                  <a:cubicBezTo>
                    <a:pt x="1073" y="439"/>
                    <a:pt x="980" y="271"/>
                    <a:pt x="836" y="149"/>
                  </a:cubicBezTo>
                  <a:cubicBezTo>
                    <a:pt x="733" y="60"/>
                    <a:pt x="596" y="0"/>
                    <a:pt x="46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g25b0315f491_2_17"/>
            <p:cNvSpPr/>
            <p:nvPr/>
          </p:nvSpPr>
          <p:spPr>
            <a:xfrm>
              <a:off x="6323106" y="1605395"/>
              <a:ext cx="44563" cy="23624"/>
            </a:xfrm>
            <a:custGeom>
              <a:rect b="b" l="l" r="r" t="t"/>
              <a:pathLst>
                <a:path extrusionOk="0" h="290" w="547">
                  <a:moveTo>
                    <a:pt x="546" y="0"/>
                  </a:moveTo>
                  <a:cubicBezTo>
                    <a:pt x="348" y="63"/>
                    <a:pt x="163" y="160"/>
                    <a:pt x="1" y="290"/>
                  </a:cubicBezTo>
                  <a:cubicBezTo>
                    <a:pt x="83" y="252"/>
                    <a:pt x="194" y="191"/>
                    <a:pt x="277" y="149"/>
                  </a:cubicBezTo>
                  <a:cubicBezTo>
                    <a:pt x="356" y="106"/>
                    <a:pt x="469" y="47"/>
                    <a:pt x="54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g25b0315f491_2_17"/>
            <p:cNvSpPr/>
            <p:nvPr/>
          </p:nvSpPr>
          <p:spPr>
            <a:xfrm>
              <a:off x="6371091" y="1647186"/>
              <a:ext cx="20204" cy="9287"/>
            </a:xfrm>
            <a:custGeom>
              <a:rect b="b" l="l" r="r" t="t"/>
              <a:pathLst>
                <a:path extrusionOk="0" h="114" w="248">
                  <a:moveTo>
                    <a:pt x="248" y="0"/>
                  </a:moveTo>
                  <a:lnTo>
                    <a:pt x="248" y="0"/>
                  </a:lnTo>
                  <a:cubicBezTo>
                    <a:pt x="156" y="12"/>
                    <a:pt x="69" y="52"/>
                    <a:pt x="0" y="114"/>
                  </a:cubicBezTo>
                  <a:cubicBezTo>
                    <a:pt x="89" y="91"/>
                    <a:pt x="173" y="52"/>
                    <a:pt x="248" y="0"/>
                  </a:cubicBezTo>
                  <a:close/>
                </a:path>
              </a:pathLst>
            </a:custGeom>
            <a:solidFill>
              <a:srgbClr val="E37B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g25b0315f491_2_17"/>
            <p:cNvSpPr/>
            <p:nvPr/>
          </p:nvSpPr>
          <p:spPr>
            <a:xfrm>
              <a:off x="6392354" y="1717815"/>
              <a:ext cx="33239" cy="15722"/>
            </a:xfrm>
            <a:custGeom>
              <a:rect b="b" l="l" r="r" t="t"/>
              <a:pathLst>
                <a:path extrusionOk="0" h="193" w="408">
                  <a:moveTo>
                    <a:pt x="408" y="1"/>
                  </a:moveTo>
                  <a:lnTo>
                    <a:pt x="408" y="1"/>
                  </a:lnTo>
                  <a:cubicBezTo>
                    <a:pt x="255" y="15"/>
                    <a:pt x="117" y="95"/>
                    <a:pt x="0" y="192"/>
                  </a:cubicBezTo>
                  <a:cubicBezTo>
                    <a:pt x="61" y="168"/>
                    <a:pt x="144" y="125"/>
                    <a:pt x="204" y="95"/>
                  </a:cubicBezTo>
                  <a:cubicBezTo>
                    <a:pt x="271" y="62"/>
                    <a:pt x="339" y="31"/>
                    <a:pt x="408" y="1"/>
                  </a:cubicBezTo>
                  <a:close/>
                </a:path>
              </a:pathLst>
            </a:custGeom>
            <a:solidFill>
              <a:srgbClr val="E37B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g25b0315f491_2_17"/>
            <p:cNvSpPr/>
            <p:nvPr/>
          </p:nvSpPr>
          <p:spPr>
            <a:xfrm>
              <a:off x="6423230" y="1764330"/>
              <a:ext cx="21100" cy="11323"/>
            </a:xfrm>
            <a:custGeom>
              <a:rect b="b" l="l" r="r" t="t"/>
              <a:pathLst>
                <a:path extrusionOk="0" h="139" w="259">
                  <a:moveTo>
                    <a:pt x="258" y="0"/>
                  </a:moveTo>
                  <a:cubicBezTo>
                    <a:pt x="161" y="19"/>
                    <a:pt x="70" y="69"/>
                    <a:pt x="0" y="138"/>
                  </a:cubicBezTo>
                  <a:cubicBezTo>
                    <a:pt x="93" y="107"/>
                    <a:pt x="180" y="60"/>
                    <a:pt x="258" y="0"/>
                  </a:cubicBezTo>
                  <a:close/>
                </a:path>
              </a:pathLst>
            </a:custGeom>
            <a:solidFill>
              <a:srgbClr val="E37B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g25b0315f491_2_17"/>
            <p:cNvSpPr/>
            <p:nvPr/>
          </p:nvSpPr>
          <p:spPr>
            <a:xfrm>
              <a:off x="6445797" y="1824369"/>
              <a:ext cx="14175" cy="6924"/>
            </a:xfrm>
            <a:custGeom>
              <a:rect b="b" l="l" r="r" t="t"/>
              <a:pathLst>
                <a:path extrusionOk="0" h="85" w="174">
                  <a:moveTo>
                    <a:pt x="174" y="0"/>
                  </a:moveTo>
                  <a:cubicBezTo>
                    <a:pt x="109" y="2"/>
                    <a:pt x="43" y="34"/>
                    <a:pt x="0" y="85"/>
                  </a:cubicBezTo>
                  <a:cubicBezTo>
                    <a:pt x="67" y="72"/>
                    <a:pt x="126" y="43"/>
                    <a:pt x="174" y="0"/>
                  </a:cubicBezTo>
                  <a:close/>
                </a:path>
              </a:pathLst>
            </a:custGeom>
            <a:solidFill>
              <a:srgbClr val="E37B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g25b0315f491_2_17"/>
            <p:cNvSpPr/>
            <p:nvPr/>
          </p:nvSpPr>
          <p:spPr>
            <a:xfrm>
              <a:off x="6407018" y="1761561"/>
              <a:ext cx="12709" cy="4969"/>
            </a:xfrm>
            <a:custGeom>
              <a:rect b="b" l="l" r="r" t="t"/>
              <a:pathLst>
                <a:path extrusionOk="0" h="61" w="156">
                  <a:moveTo>
                    <a:pt x="131" y="1"/>
                  </a:moveTo>
                  <a:cubicBezTo>
                    <a:pt x="83" y="1"/>
                    <a:pt x="33" y="23"/>
                    <a:pt x="0" y="61"/>
                  </a:cubicBezTo>
                  <a:cubicBezTo>
                    <a:pt x="57" y="56"/>
                    <a:pt x="111" y="36"/>
                    <a:pt x="155" y="3"/>
                  </a:cubicBezTo>
                  <a:cubicBezTo>
                    <a:pt x="147" y="2"/>
                    <a:pt x="139" y="1"/>
                    <a:pt x="131" y="1"/>
                  </a:cubicBezTo>
                  <a:close/>
                </a:path>
              </a:pathLst>
            </a:custGeom>
            <a:solidFill>
              <a:srgbClr val="E37B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g25b0315f491_2_17"/>
            <p:cNvSpPr/>
            <p:nvPr/>
          </p:nvSpPr>
          <p:spPr>
            <a:xfrm>
              <a:off x="6398057" y="1708202"/>
              <a:ext cx="13850" cy="7658"/>
            </a:xfrm>
            <a:custGeom>
              <a:rect b="b" l="l" r="r" t="t"/>
              <a:pathLst>
                <a:path extrusionOk="0" h="94" w="170">
                  <a:moveTo>
                    <a:pt x="169" y="1"/>
                  </a:moveTo>
                  <a:lnTo>
                    <a:pt x="169" y="1"/>
                  </a:lnTo>
                  <a:cubicBezTo>
                    <a:pt x="103" y="6"/>
                    <a:pt x="41" y="40"/>
                    <a:pt x="1" y="93"/>
                  </a:cubicBezTo>
                  <a:cubicBezTo>
                    <a:pt x="64" y="77"/>
                    <a:pt x="122" y="45"/>
                    <a:pt x="169" y="1"/>
                  </a:cubicBezTo>
                  <a:close/>
                </a:path>
              </a:pathLst>
            </a:custGeom>
            <a:solidFill>
              <a:srgbClr val="E37B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g25b0315f491_2_17"/>
            <p:cNvSpPr/>
            <p:nvPr/>
          </p:nvSpPr>
          <p:spPr>
            <a:xfrm>
              <a:off x="6449381" y="1808239"/>
              <a:ext cx="9206" cy="4318"/>
            </a:xfrm>
            <a:custGeom>
              <a:rect b="b" l="l" r="r" t="t"/>
              <a:pathLst>
                <a:path extrusionOk="0" h="53" w="113">
                  <a:moveTo>
                    <a:pt x="100" y="1"/>
                  </a:moveTo>
                  <a:cubicBezTo>
                    <a:pt x="61" y="1"/>
                    <a:pt x="22" y="19"/>
                    <a:pt x="0" y="52"/>
                  </a:cubicBezTo>
                  <a:cubicBezTo>
                    <a:pt x="5" y="53"/>
                    <a:pt x="10" y="53"/>
                    <a:pt x="14" y="53"/>
                  </a:cubicBezTo>
                  <a:cubicBezTo>
                    <a:pt x="53" y="53"/>
                    <a:pt x="89" y="33"/>
                    <a:pt x="112" y="1"/>
                  </a:cubicBezTo>
                  <a:cubicBezTo>
                    <a:pt x="108" y="1"/>
                    <a:pt x="104" y="1"/>
                    <a:pt x="100" y="1"/>
                  </a:cubicBezTo>
                  <a:close/>
                </a:path>
              </a:pathLst>
            </a:custGeom>
            <a:solidFill>
              <a:srgbClr val="E37B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g25b0315f491_2_17"/>
            <p:cNvSpPr/>
            <p:nvPr/>
          </p:nvSpPr>
          <p:spPr>
            <a:xfrm>
              <a:off x="6336874" y="1622909"/>
              <a:ext cx="45540" cy="20610"/>
            </a:xfrm>
            <a:custGeom>
              <a:rect b="b" l="l" r="r" t="t"/>
              <a:pathLst>
                <a:path extrusionOk="0" h="253" w="559">
                  <a:moveTo>
                    <a:pt x="558" y="0"/>
                  </a:moveTo>
                  <a:lnTo>
                    <a:pt x="558" y="0"/>
                  </a:lnTo>
                  <a:cubicBezTo>
                    <a:pt x="353" y="24"/>
                    <a:pt x="165" y="132"/>
                    <a:pt x="0" y="253"/>
                  </a:cubicBezTo>
                  <a:cubicBezTo>
                    <a:pt x="189" y="170"/>
                    <a:pt x="366" y="68"/>
                    <a:pt x="5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g25b0315f491_2_17"/>
            <p:cNvSpPr/>
            <p:nvPr/>
          </p:nvSpPr>
          <p:spPr>
            <a:xfrm>
              <a:off x="6312271" y="1605558"/>
              <a:ext cx="29980" cy="15804"/>
            </a:xfrm>
            <a:custGeom>
              <a:rect b="b" l="l" r="r" t="t"/>
              <a:pathLst>
                <a:path extrusionOk="0" h="194" w="368">
                  <a:moveTo>
                    <a:pt x="367" y="1"/>
                  </a:moveTo>
                  <a:lnTo>
                    <a:pt x="367" y="1"/>
                  </a:lnTo>
                  <a:cubicBezTo>
                    <a:pt x="228" y="24"/>
                    <a:pt x="97" y="93"/>
                    <a:pt x="0" y="193"/>
                  </a:cubicBezTo>
                  <a:cubicBezTo>
                    <a:pt x="54" y="166"/>
                    <a:pt x="127" y="125"/>
                    <a:pt x="183" y="95"/>
                  </a:cubicBezTo>
                  <a:cubicBezTo>
                    <a:pt x="238" y="68"/>
                    <a:pt x="315" y="30"/>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g25b0315f491_2_17"/>
            <p:cNvSpPr/>
            <p:nvPr/>
          </p:nvSpPr>
          <p:spPr>
            <a:xfrm>
              <a:off x="6198134" y="1580793"/>
              <a:ext cx="93932" cy="375705"/>
            </a:xfrm>
            <a:custGeom>
              <a:rect b="b" l="l" r="r" t="t"/>
              <a:pathLst>
                <a:path extrusionOk="0" h="4612" w="1153">
                  <a:moveTo>
                    <a:pt x="567" y="1"/>
                  </a:moveTo>
                  <a:cubicBezTo>
                    <a:pt x="364" y="1"/>
                    <a:pt x="181" y="157"/>
                    <a:pt x="96" y="343"/>
                  </a:cubicBezTo>
                  <a:cubicBezTo>
                    <a:pt x="5" y="540"/>
                    <a:pt x="1" y="767"/>
                    <a:pt x="5" y="985"/>
                  </a:cubicBezTo>
                  <a:cubicBezTo>
                    <a:pt x="17" y="1617"/>
                    <a:pt x="80" y="2249"/>
                    <a:pt x="143" y="2880"/>
                  </a:cubicBezTo>
                  <a:cubicBezTo>
                    <a:pt x="197" y="3414"/>
                    <a:pt x="253" y="3957"/>
                    <a:pt x="471" y="4448"/>
                  </a:cubicBezTo>
                  <a:cubicBezTo>
                    <a:pt x="505" y="4525"/>
                    <a:pt x="563" y="4611"/>
                    <a:pt x="645" y="4611"/>
                  </a:cubicBezTo>
                  <a:cubicBezTo>
                    <a:pt x="649" y="4611"/>
                    <a:pt x="653" y="4611"/>
                    <a:pt x="658" y="4611"/>
                  </a:cubicBezTo>
                  <a:cubicBezTo>
                    <a:pt x="749" y="4602"/>
                    <a:pt x="790" y="4492"/>
                    <a:pt x="808" y="4400"/>
                  </a:cubicBezTo>
                  <a:cubicBezTo>
                    <a:pt x="1049" y="3250"/>
                    <a:pt x="1153" y="2070"/>
                    <a:pt x="1113" y="894"/>
                  </a:cubicBezTo>
                  <a:cubicBezTo>
                    <a:pt x="1106" y="707"/>
                    <a:pt x="1096" y="514"/>
                    <a:pt x="1021" y="341"/>
                  </a:cubicBezTo>
                  <a:cubicBezTo>
                    <a:pt x="945" y="171"/>
                    <a:pt x="791" y="21"/>
                    <a:pt x="603" y="2"/>
                  </a:cubicBezTo>
                  <a:cubicBezTo>
                    <a:pt x="591" y="1"/>
                    <a:pt x="579" y="1"/>
                    <a:pt x="56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g25b0315f491_2_17"/>
            <p:cNvSpPr/>
            <p:nvPr/>
          </p:nvSpPr>
          <p:spPr>
            <a:xfrm>
              <a:off x="6211657" y="1680423"/>
              <a:ext cx="50428" cy="3421"/>
            </a:xfrm>
            <a:custGeom>
              <a:rect b="b" l="l" r="r" t="t"/>
              <a:pathLst>
                <a:path extrusionOk="0" h="42" w="619">
                  <a:moveTo>
                    <a:pt x="375" y="1"/>
                  </a:moveTo>
                  <a:cubicBezTo>
                    <a:pt x="249" y="1"/>
                    <a:pt x="123" y="14"/>
                    <a:pt x="0" y="42"/>
                  </a:cubicBezTo>
                  <a:cubicBezTo>
                    <a:pt x="7" y="42"/>
                    <a:pt x="14" y="42"/>
                    <a:pt x="21" y="42"/>
                  </a:cubicBezTo>
                  <a:cubicBezTo>
                    <a:pt x="111" y="42"/>
                    <a:pt x="225" y="36"/>
                    <a:pt x="310" y="33"/>
                  </a:cubicBezTo>
                  <a:cubicBezTo>
                    <a:pt x="400" y="29"/>
                    <a:pt x="529" y="26"/>
                    <a:pt x="618" y="17"/>
                  </a:cubicBezTo>
                  <a:cubicBezTo>
                    <a:pt x="537" y="6"/>
                    <a:pt x="456" y="1"/>
                    <a:pt x="3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g25b0315f491_2_17"/>
            <p:cNvSpPr/>
            <p:nvPr/>
          </p:nvSpPr>
          <p:spPr>
            <a:xfrm>
              <a:off x="6252147" y="1692642"/>
              <a:ext cx="22159" cy="2770"/>
            </a:xfrm>
            <a:custGeom>
              <a:rect b="b" l="l" r="r" t="t"/>
              <a:pathLst>
                <a:path extrusionOk="0" h="34" w="272">
                  <a:moveTo>
                    <a:pt x="127" y="1"/>
                  </a:moveTo>
                  <a:cubicBezTo>
                    <a:pt x="84" y="1"/>
                    <a:pt x="41" y="7"/>
                    <a:pt x="0" y="19"/>
                  </a:cubicBezTo>
                  <a:cubicBezTo>
                    <a:pt x="51" y="29"/>
                    <a:pt x="103" y="34"/>
                    <a:pt x="154" y="34"/>
                  </a:cubicBezTo>
                  <a:cubicBezTo>
                    <a:pt x="193" y="34"/>
                    <a:pt x="232" y="31"/>
                    <a:pt x="272" y="24"/>
                  </a:cubicBezTo>
                  <a:cubicBezTo>
                    <a:pt x="226" y="9"/>
                    <a:pt x="176" y="1"/>
                    <a:pt x="127" y="1"/>
                  </a:cubicBezTo>
                  <a:close/>
                </a:path>
              </a:pathLst>
            </a:custGeom>
            <a:solidFill>
              <a:srgbClr val="E37B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g25b0315f491_2_17"/>
            <p:cNvSpPr/>
            <p:nvPr/>
          </p:nvSpPr>
          <p:spPr>
            <a:xfrm>
              <a:off x="6229417" y="1745186"/>
              <a:ext cx="36742" cy="3096"/>
            </a:xfrm>
            <a:custGeom>
              <a:rect b="b" l="l" r="r" t="t"/>
              <a:pathLst>
                <a:path extrusionOk="0" h="38" w="451">
                  <a:moveTo>
                    <a:pt x="233" y="1"/>
                  </a:moveTo>
                  <a:cubicBezTo>
                    <a:pt x="155" y="1"/>
                    <a:pt x="76" y="13"/>
                    <a:pt x="0" y="31"/>
                  </a:cubicBezTo>
                  <a:cubicBezTo>
                    <a:pt x="30" y="33"/>
                    <a:pt x="65" y="34"/>
                    <a:pt x="101" y="34"/>
                  </a:cubicBezTo>
                  <a:cubicBezTo>
                    <a:pt x="145" y="34"/>
                    <a:pt x="189" y="33"/>
                    <a:pt x="225" y="33"/>
                  </a:cubicBezTo>
                  <a:cubicBezTo>
                    <a:pt x="236" y="33"/>
                    <a:pt x="246" y="33"/>
                    <a:pt x="256" y="33"/>
                  </a:cubicBezTo>
                  <a:cubicBezTo>
                    <a:pt x="322" y="33"/>
                    <a:pt x="386" y="36"/>
                    <a:pt x="451" y="37"/>
                  </a:cubicBezTo>
                  <a:cubicBezTo>
                    <a:pt x="381" y="11"/>
                    <a:pt x="307" y="1"/>
                    <a:pt x="233" y="1"/>
                  </a:cubicBezTo>
                  <a:close/>
                </a:path>
              </a:pathLst>
            </a:custGeom>
            <a:solidFill>
              <a:srgbClr val="E37B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g25b0315f491_2_17"/>
            <p:cNvSpPr/>
            <p:nvPr/>
          </p:nvSpPr>
          <p:spPr>
            <a:xfrm>
              <a:off x="6247014" y="1821925"/>
              <a:ext cx="23870" cy="2770"/>
            </a:xfrm>
            <a:custGeom>
              <a:rect b="b" l="l" r="r" t="t"/>
              <a:pathLst>
                <a:path extrusionOk="0" h="34" w="293">
                  <a:moveTo>
                    <a:pt x="165" y="0"/>
                  </a:moveTo>
                  <a:cubicBezTo>
                    <a:pt x="110" y="0"/>
                    <a:pt x="54" y="9"/>
                    <a:pt x="1" y="27"/>
                  </a:cubicBezTo>
                  <a:cubicBezTo>
                    <a:pt x="38" y="32"/>
                    <a:pt x="76" y="34"/>
                    <a:pt x="114" y="34"/>
                  </a:cubicBezTo>
                  <a:cubicBezTo>
                    <a:pt x="174" y="34"/>
                    <a:pt x="234" y="28"/>
                    <a:pt x="293" y="17"/>
                  </a:cubicBezTo>
                  <a:cubicBezTo>
                    <a:pt x="251" y="6"/>
                    <a:pt x="208" y="0"/>
                    <a:pt x="165" y="0"/>
                  </a:cubicBezTo>
                  <a:close/>
                </a:path>
              </a:pathLst>
            </a:custGeom>
            <a:solidFill>
              <a:srgbClr val="E37B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g25b0315f491_2_17"/>
            <p:cNvSpPr/>
            <p:nvPr/>
          </p:nvSpPr>
          <p:spPr>
            <a:xfrm>
              <a:off x="6243185" y="1882453"/>
              <a:ext cx="15886" cy="2770"/>
            </a:xfrm>
            <a:custGeom>
              <a:rect b="b" l="l" r="r" t="t"/>
              <a:pathLst>
                <a:path extrusionOk="0" h="34" w="195">
                  <a:moveTo>
                    <a:pt x="97" y="0"/>
                  </a:moveTo>
                  <a:cubicBezTo>
                    <a:pt x="63" y="0"/>
                    <a:pt x="31" y="7"/>
                    <a:pt x="1" y="20"/>
                  </a:cubicBezTo>
                  <a:cubicBezTo>
                    <a:pt x="32" y="29"/>
                    <a:pt x="64" y="33"/>
                    <a:pt x="97" y="33"/>
                  </a:cubicBezTo>
                  <a:cubicBezTo>
                    <a:pt x="129" y="33"/>
                    <a:pt x="162" y="29"/>
                    <a:pt x="194" y="20"/>
                  </a:cubicBezTo>
                  <a:cubicBezTo>
                    <a:pt x="163" y="7"/>
                    <a:pt x="130" y="0"/>
                    <a:pt x="97" y="0"/>
                  </a:cubicBezTo>
                  <a:close/>
                </a:path>
              </a:pathLst>
            </a:custGeom>
            <a:solidFill>
              <a:srgbClr val="E37B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g25b0315f491_2_17"/>
            <p:cNvSpPr/>
            <p:nvPr/>
          </p:nvSpPr>
          <p:spPr>
            <a:xfrm>
              <a:off x="6236424" y="1807750"/>
              <a:ext cx="13442" cy="2933"/>
            </a:xfrm>
            <a:custGeom>
              <a:rect b="b" l="l" r="r" t="t"/>
              <a:pathLst>
                <a:path extrusionOk="0" h="36" w="165">
                  <a:moveTo>
                    <a:pt x="69" y="1"/>
                  </a:moveTo>
                  <a:cubicBezTo>
                    <a:pt x="46" y="1"/>
                    <a:pt x="22" y="5"/>
                    <a:pt x="0" y="15"/>
                  </a:cubicBezTo>
                  <a:cubicBezTo>
                    <a:pt x="35" y="29"/>
                    <a:pt x="71" y="36"/>
                    <a:pt x="107" y="36"/>
                  </a:cubicBezTo>
                  <a:cubicBezTo>
                    <a:pt x="126" y="36"/>
                    <a:pt x="146" y="34"/>
                    <a:pt x="165" y="30"/>
                  </a:cubicBezTo>
                  <a:cubicBezTo>
                    <a:pt x="137" y="10"/>
                    <a:pt x="103" y="1"/>
                    <a:pt x="69" y="1"/>
                  </a:cubicBezTo>
                  <a:close/>
                </a:path>
              </a:pathLst>
            </a:custGeom>
            <a:solidFill>
              <a:srgbClr val="E37B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g25b0315f491_2_17"/>
            <p:cNvSpPr/>
            <p:nvPr/>
          </p:nvSpPr>
          <p:spPr>
            <a:xfrm>
              <a:off x="6250599" y="1757161"/>
              <a:ext cx="15723" cy="2933"/>
            </a:xfrm>
            <a:custGeom>
              <a:rect b="b" l="l" r="r" t="t"/>
              <a:pathLst>
                <a:path extrusionOk="0" h="36" w="193">
                  <a:moveTo>
                    <a:pt x="110" y="0"/>
                  </a:moveTo>
                  <a:cubicBezTo>
                    <a:pt x="72" y="0"/>
                    <a:pt x="33" y="10"/>
                    <a:pt x="0" y="27"/>
                  </a:cubicBezTo>
                  <a:cubicBezTo>
                    <a:pt x="25" y="33"/>
                    <a:pt x="50" y="35"/>
                    <a:pt x="75" y="35"/>
                  </a:cubicBezTo>
                  <a:cubicBezTo>
                    <a:pt x="115" y="35"/>
                    <a:pt x="155" y="29"/>
                    <a:pt x="193" y="16"/>
                  </a:cubicBezTo>
                  <a:cubicBezTo>
                    <a:pt x="166" y="5"/>
                    <a:pt x="138" y="0"/>
                    <a:pt x="110" y="0"/>
                  </a:cubicBezTo>
                  <a:close/>
                </a:path>
              </a:pathLst>
            </a:custGeom>
            <a:solidFill>
              <a:srgbClr val="E37B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g25b0315f491_2_17"/>
            <p:cNvSpPr/>
            <p:nvPr/>
          </p:nvSpPr>
          <p:spPr>
            <a:xfrm>
              <a:off x="6243104" y="1897523"/>
              <a:ext cx="10021" cy="2770"/>
            </a:xfrm>
            <a:custGeom>
              <a:rect b="b" l="l" r="r" t="t"/>
              <a:pathLst>
                <a:path extrusionOk="0" h="34" w="123">
                  <a:moveTo>
                    <a:pt x="58" y="0"/>
                  </a:moveTo>
                  <a:cubicBezTo>
                    <a:pt x="38" y="0"/>
                    <a:pt x="18" y="5"/>
                    <a:pt x="0" y="15"/>
                  </a:cubicBezTo>
                  <a:cubicBezTo>
                    <a:pt x="20" y="27"/>
                    <a:pt x="43" y="33"/>
                    <a:pt x="66" y="33"/>
                  </a:cubicBezTo>
                  <a:cubicBezTo>
                    <a:pt x="85" y="33"/>
                    <a:pt x="105" y="29"/>
                    <a:pt x="123" y="19"/>
                  </a:cubicBezTo>
                  <a:cubicBezTo>
                    <a:pt x="103" y="6"/>
                    <a:pt x="81" y="0"/>
                    <a:pt x="58" y="0"/>
                  </a:cubicBezTo>
                  <a:close/>
                </a:path>
              </a:pathLst>
            </a:custGeom>
            <a:solidFill>
              <a:srgbClr val="E37B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g25b0315f491_2_17"/>
            <p:cNvSpPr/>
            <p:nvPr/>
          </p:nvSpPr>
          <p:spPr>
            <a:xfrm>
              <a:off x="6217197" y="1769625"/>
              <a:ext cx="50021" cy="3910"/>
            </a:xfrm>
            <a:custGeom>
              <a:rect b="b" l="l" r="r" t="t"/>
              <a:pathLst>
                <a:path extrusionOk="0" h="48" w="614">
                  <a:moveTo>
                    <a:pt x="307" y="1"/>
                  </a:moveTo>
                  <a:cubicBezTo>
                    <a:pt x="204" y="1"/>
                    <a:pt x="101" y="14"/>
                    <a:pt x="1" y="32"/>
                  </a:cubicBezTo>
                  <a:cubicBezTo>
                    <a:pt x="61" y="35"/>
                    <a:pt x="121" y="35"/>
                    <a:pt x="181" y="35"/>
                  </a:cubicBezTo>
                  <a:cubicBezTo>
                    <a:pt x="219" y="35"/>
                    <a:pt x="256" y="35"/>
                    <a:pt x="294" y="35"/>
                  </a:cubicBezTo>
                  <a:cubicBezTo>
                    <a:pt x="401" y="35"/>
                    <a:pt x="507" y="36"/>
                    <a:pt x="613" y="48"/>
                  </a:cubicBezTo>
                  <a:cubicBezTo>
                    <a:pt x="514" y="14"/>
                    <a:pt x="411" y="1"/>
                    <a:pt x="307" y="1"/>
                  </a:cubicBezTo>
                  <a:close/>
                </a:path>
              </a:pathLst>
            </a:custGeom>
            <a:solidFill>
              <a:srgbClr val="E37B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g25b0315f491_2_17"/>
            <p:cNvSpPr/>
            <p:nvPr/>
          </p:nvSpPr>
          <p:spPr>
            <a:xfrm>
              <a:off x="6214427" y="1633500"/>
              <a:ext cx="33728" cy="3340"/>
            </a:xfrm>
            <a:custGeom>
              <a:rect b="b" l="l" r="r" t="t"/>
              <a:pathLst>
                <a:path extrusionOk="0" h="41" w="414">
                  <a:moveTo>
                    <a:pt x="227" y="1"/>
                  </a:moveTo>
                  <a:cubicBezTo>
                    <a:pt x="150" y="1"/>
                    <a:pt x="73" y="14"/>
                    <a:pt x="1" y="41"/>
                  </a:cubicBezTo>
                  <a:cubicBezTo>
                    <a:pt x="61" y="41"/>
                    <a:pt x="147" y="36"/>
                    <a:pt x="207" y="33"/>
                  </a:cubicBezTo>
                  <a:cubicBezTo>
                    <a:pt x="268" y="32"/>
                    <a:pt x="354" y="30"/>
                    <a:pt x="414" y="28"/>
                  </a:cubicBezTo>
                  <a:cubicBezTo>
                    <a:pt x="354" y="10"/>
                    <a:pt x="290" y="1"/>
                    <a:pt x="227" y="1"/>
                  </a:cubicBezTo>
                  <a:close/>
                </a:path>
              </a:pathLst>
            </a:custGeom>
            <a:solidFill>
              <a:srgbClr val="E37B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g25b0315f491_2_17"/>
            <p:cNvSpPr/>
            <p:nvPr/>
          </p:nvSpPr>
          <p:spPr>
            <a:xfrm>
              <a:off x="6220456" y="1574439"/>
              <a:ext cx="157232" cy="358516"/>
            </a:xfrm>
            <a:custGeom>
              <a:rect b="b" l="l" r="r" t="t"/>
              <a:pathLst>
                <a:path extrusionOk="0" h="4401" w="1930">
                  <a:moveTo>
                    <a:pt x="497" y="1"/>
                  </a:moveTo>
                  <a:cubicBezTo>
                    <a:pt x="468" y="1"/>
                    <a:pt x="440" y="4"/>
                    <a:pt x="411" y="10"/>
                  </a:cubicBezTo>
                  <a:cubicBezTo>
                    <a:pt x="197" y="54"/>
                    <a:pt x="55" y="270"/>
                    <a:pt x="28" y="486"/>
                  </a:cubicBezTo>
                  <a:cubicBezTo>
                    <a:pt x="1" y="702"/>
                    <a:pt x="64" y="917"/>
                    <a:pt x="133" y="1124"/>
                  </a:cubicBezTo>
                  <a:cubicBezTo>
                    <a:pt x="333" y="1725"/>
                    <a:pt x="582" y="2308"/>
                    <a:pt x="831" y="2891"/>
                  </a:cubicBezTo>
                  <a:cubicBezTo>
                    <a:pt x="1042" y="3385"/>
                    <a:pt x="1259" y="3887"/>
                    <a:pt x="1612" y="4291"/>
                  </a:cubicBezTo>
                  <a:cubicBezTo>
                    <a:pt x="1660" y="4344"/>
                    <a:pt x="1726" y="4401"/>
                    <a:pt x="1794" y="4401"/>
                  </a:cubicBezTo>
                  <a:cubicBezTo>
                    <a:pt x="1809" y="4401"/>
                    <a:pt x="1824" y="4398"/>
                    <a:pt x="1839" y="4392"/>
                  </a:cubicBezTo>
                  <a:cubicBezTo>
                    <a:pt x="1924" y="4355"/>
                    <a:pt x="1929" y="4238"/>
                    <a:pt x="1921" y="4145"/>
                  </a:cubicBezTo>
                  <a:cubicBezTo>
                    <a:pt x="1807" y="2976"/>
                    <a:pt x="1552" y="1819"/>
                    <a:pt x="1165" y="709"/>
                  </a:cubicBezTo>
                  <a:cubicBezTo>
                    <a:pt x="1103" y="532"/>
                    <a:pt x="1034" y="352"/>
                    <a:pt x="911" y="209"/>
                  </a:cubicBezTo>
                  <a:cubicBezTo>
                    <a:pt x="806" y="88"/>
                    <a:pt x="653" y="1"/>
                    <a:pt x="49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g25b0315f491_2_17"/>
            <p:cNvSpPr/>
            <p:nvPr/>
          </p:nvSpPr>
          <p:spPr>
            <a:xfrm>
              <a:off x="6252717" y="1683763"/>
              <a:ext cx="47496" cy="16944"/>
            </a:xfrm>
            <a:custGeom>
              <a:rect b="b" l="l" r="r" t="t"/>
              <a:pathLst>
                <a:path extrusionOk="0" h="208" w="583">
                  <a:moveTo>
                    <a:pt x="583" y="1"/>
                  </a:moveTo>
                  <a:lnTo>
                    <a:pt x="583" y="1"/>
                  </a:lnTo>
                  <a:cubicBezTo>
                    <a:pt x="378" y="33"/>
                    <a:pt x="179" y="104"/>
                    <a:pt x="0" y="207"/>
                  </a:cubicBezTo>
                  <a:cubicBezTo>
                    <a:pt x="88" y="181"/>
                    <a:pt x="207" y="138"/>
                    <a:pt x="293" y="108"/>
                  </a:cubicBezTo>
                  <a:cubicBezTo>
                    <a:pt x="378" y="77"/>
                    <a:pt x="499" y="34"/>
                    <a:pt x="58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g25b0315f491_2_17"/>
            <p:cNvSpPr/>
            <p:nvPr/>
          </p:nvSpPr>
          <p:spPr>
            <a:xfrm>
              <a:off x="6283838" y="1694597"/>
              <a:ext cx="21263" cy="6273"/>
            </a:xfrm>
            <a:custGeom>
              <a:rect b="b" l="l" r="r" t="t"/>
              <a:pathLst>
                <a:path extrusionOk="0" h="77" w="261">
                  <a:moveTo>
                    <a:pt x="247" y="0"/>
                  </a:moveTo>
                  <a:cubicBezTo>
                    <a:pt x="161" y="0"/>
                    <a:pt x="73" y="28"/>
                    <a:pt x="1" y="76"/>
                  </a:cubicBezTo>
                  <a:cubicBezTo>
                    <a:pt x="91" y="67"/>
                    <a:pt x="180" y="41"/>
                    <a:pt x="261" y="0"/>
                  </a:cubicBezTo>
                  <a:cubicBezTo>
                    <a:pt x="256" y="0"/>
                    <a:pt x="251" y="0"/>
                    <a:pt x="24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g25b0315f491_2_17"/>
            <p:cNvSpPr/>
            <p:nvPr/>
          </p:nvSpPr>
          <p:spPr>
            <a:xfrm>
              <a:off x="6312759" y="1788932"/>
              <a:ext cx="35194" cy="10753"/>
            </a:xfrm>
            <a:custGeom>
              <a:rect b="b" l="l" r="r" t="t"/>
              <a:pathLst>
                <a:path extrusionOk="0" h="132" w="432">
                  <a:moveTo>
                    <a:pt x="406" y="1"/>
                  </a:moveTo>
                  <a:cubicBezTo>
                    <a:pt x="262" y="1"/>
                    <a:pt x="122" y="58"/>
                    <a:pt x="0" y="131"/>
                  </a:cubicBezTo>
                  <a:cubicBezTo>
                    <a:pt x="65" y="116"/>
                    <a:pt x="153" y="86"/>
                    <a:pt x="216" y="65"/>
                  </a:cubicBezTo>
                  <a:cubicBezTo>
                    <a:pt x="288" y="42"/>
                    <a:pt x="359" y="22"/>
                    <a:pt x="432" y="2"/>
                  </a:cubicBezTo>
                  <a:cubicBezTo>
                    <a:pt x="423" y="1"/>
                    <a:pt x="415" y="1"/>
                    <a:pt x="406" y="1"/>
                  </a:cubicBezTo>
                  <a:close/>
                </a:path>
              </a:pathLst>
            </a:custGeom>
            <a:solidFill>
              <a:srgbClr val="D552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g25b0315f491_2_17"/>
            <p:cNvSpPr/>
            <p:nvPr/>
          </p:nvSpPr>
          <p:spPr>
            <a:xfrm>
              <a:off x="6326283" y="1799197"/>
              <a:ext cx="22567" cy="8065"/>
            </a:xfrm>
            <a:custGeom>
              <a:rect b="b" l="l" r="r" t="t"/>
              <a:pathLst>
                <a:path extrusionOk="0" h="99" w="277">
                  <a:moveTo>
                    <a:pt x="277" y="1"/>
                  </a:moveTo>
                  <a:lnTo>
                    <a:pt x="277" y="1"/>
                  </a:lnTo>
                  <a:cubicBezTo>
                    <a:pt x="178" y="5"/>
                    <a:pt x="81" y="41"/>
                    <a:pt x="1" y="99"/>
                  </a:cubicBezTo>
                  <a:cubicBezTo>
                    <a:pt x="98" y="81"/>
                    <a:pt x="190" y="48"/>
                    <a:pt x="277" y="1"/>
                  </a:cubicBezTo>
                  <a:close/>
                </a:path>
              </a:pathLst>
            </a:custGeom>
            <a:solidFill>
              <a:srgbClr val="D552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g25b0315f491_2_17"/>
            <p:cNvSpPr/>
            <p:nvPr/>
          </p:nvSpPr>
          <p:spPr>
            <a:xfrm>
              <a:off x="6342169" y="1833819"/>
              <a:ext cx="15072" cy="4888"/>
            </a:xfrm>
            <a:custGeom>
              <a:rect b="b" l="l" r="r" t="t"/>
              <a:pathLst>
                <a:path extrusionOk="0" h="60" w="185">
                  <a:moveTo>
                    <a:pt x="161" y="0"/>
                  </a:moveTo>
                  <a:cubicBezTo>
                    <a:pt x="102" y="0"/>
                    <a:pt x="44" y="20"/>
                    <a:pt x="0" y="59"/>
                  </a:cubicBezTo>
                  <a:cubicBezTo>
                    <a:pt x="66" y="56"/>
                    <a:pt x="129" y="37"/>
                    <a:pt x="185" y="1"/>
                  </a:cubicBezTo>
                  <a:cubicBezTo>
                    <a:pt x="177" y="0"/>
                    <a:pt x="169" y="0"/>
                    <a:pt x="161" y="0"/>
                  </a:cubicBezTo>
                  <a:close/>
                </a:path>
              </a:pathLst>
            </a:custGeom>
            <a:solidFill>
              <a:srgbClr val="D552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g25b0315f491_2_17"/>
            <p:cNvSpPr/>
            <p:nvPr/>
          </p:nvSpPr>
          <p:spPr>
            <a:xfrm>
              <a:off x="6328157" y="1768729"/>
              <a:ext cx="13279" cy="3503"/>
            </a:xfrm>
            <a:custGeom>
              <a:rect b="b" l="l" r="r" t="t"/>
              <a:pathLst>
                <a:path extrusionOk="0" h="43" w="163">
                  <a:moveTo>
                    <a:pt x="115" y="0"/>
                  </a:moveTo>
                  <a:cubicBezTo>
                    <a:pt x="74" y="0"/>
                    <a:pt x="32" y="16"/>
                    <a:pt x="1" y="42"/>
                  </a:cubicBezTo>
                  <a:cubicBezTo>
                    <a:pt x="8" y="43"/>
                    <a:pt x="15" y="43"/>
                    <a:pt x="22" y="43"/>
                  </a:cubicBezTo>
                  <a:cubicBezTo>
                    <a:pt x="71" y="43"/>
                    <a:pt x="119" y="30"/>
                    <a:pt x="163" y="7"/>
                  </a:cubicBezTo>
                  <a:cubicBezTo>
                    <a:pt x="147" y="3"/>
                    <a:pt x="131" y="0"/>
                    <a:pt x="115" y="0"/>
                  </a:cubicBezTo>
                  <a:close/>
                </a:path>
              </a:pathLst>
            </a:custGeom>
            <a:solidFill>
              <a:srgbClr val="D552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g25b0315f491_2_17"/>
            <p:cNvSpPr/>
            <p:nvPr/>
          </p:nvSpPr>
          <p:spPr>
            <a:xfrm>
              <a:off x="6285712" y="1745594"/>
              <a:ext cx="14746" cy="5702"/>
            </a:xfrm>
            <a:custGeom>
              <a:rect b="b" l="l" r="r" t="t"/>
              <a:pathLst>
                <a:path extrusionOk="0" h="70" w="181">
                  <a:moveTo>
                    <a:pt x="167" y="0"/>
                  </a:moveTo>
                  <a:cubicBezTo>
                    <a:pt x="106" y="0"/>
                    <a:pt x="44" y="25"/>
                    <a:pt x="1" y="69"/>
                  </a:cubicBezTo>
                  <a:cubicBezTo>
                    <a:pt x="67" y="63"/>
                    <a:pt x="127" y="39"/>
                    <a:pt x="181" y="1"/>
                  </a:cubicBezTo>
                  <a:cubicBezTo>
                    <a:pt x="176" y="0"/>
                    <a:pt x="171" y="0"/>
                    <a:pt x="167" y="0"/>
                  </a:cubicBezTo>
                  <a:close/>
                </a:path>
              </a:pathLst>
            </a:custGeom>
            <a:solidFill>
              <a:srgbClr val="D552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g25b0315f491_2_17"/>
            <p:cNvSpPr/>
            <p:nvPr/>
          </p:nvSpPr>
          <p:spPr>
            <a:xfrm>
              <a:off x="6337037" y="1879357"/>
              <a:ext cx="9613" cy="3340"/>
            </a:xfrm>
            <a:custGeom>
              <a:rect b="b" l="l" r="r" t="t"/>
              <a:pathLst>
                <a:path extrusionOk="0" h="41" w="118">
                  <a:moveTo>
                    <a:pt x="86" y="1"/>
                  </a:moveTo>
                  <a:cubicBezTo>
                    <a:pt x="54" y="1"/>
                    <a:pt x="23" y="13"/>
                    <a:pt x="0" y="37"/>
                  </a:cubicBezTo>
                  <a:cubicBezTo>
                    <a:pt x="10" y="39"/>
                    <a:pt x="19" y="41"/>
                    <a:pt x="29" y="41"/>
                  </a:cubicBezTo>
                  <a:cubicBezTo>
                    <a:pt x="62" y="41"/>
                    <a:pt x="94" y="27"/>
                    <a:pt x="117" y="4"/>
                  </a:cubicBezTo>
                  <a:cubicBezTo>
                    <a:pt x="107" y="2"/>
                    <a:pt x="97" y="1"/>
                    <a:pt x="86" y="1"/>
                  </a:cubicBezTo>
                  <a:close/>
                </a:path>
              </a:pathLst>
            </a:custGeom>
            <a:solidFill>
              <a:srgbClr val="D552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g25b0315f491_2_17"/>
            <p:cNvSpPr/>
            <p:nvPr/>
          </p:nvSpPr>
          <p:spPr>
            <a:xfrm>
              <a:off x="6262575" y="1665759"/>
              <a:ext cx="48147" cy="13849"/>
            </a:xfrm>
            <a:custGeom>
              <a:rect b="b" l="l" r="r" t="t"/>
              <a:pathLst>
                <a:path extrusionOk="0" h="170" w="591">
                  <a:moveTo>
                    <a:pt x="570" y="0"/>
                  </a:moveTo>
                  <a:cubicBezTo>
                    <a:pt x="370" y="0"/>
                    <a:pt x="177" y="77"/>
                    <a:pt x="0" y="169"/>
                  </a:cubicBezTo>
                  <a:cubicBezTo>
                    <a:pt x="198" y="113"/>
                    <a:pt x="388" y="40"/>
                    <a:pt x="590" y="1"/>
                  </a:cubicBezTo>
                  <a:cubicBezTo>
                    <a:pt x="583" y="0"/>
                    <a:pt x="577" y="0"/>
                    <a:pt x="5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g25b0315f491_2_17"/>
            <p:cNvSpPr/>
            <p:nvPr/>
          </p:nvSpPr>
          <p:spPr>
            <a:xfrm>
              <a:off x="6239356" y="1627146"/>
              <a:ext cx="31854" cy="11161"/>
            </a:xfrm>
            <a:custGeom>
              <a:rect b="b" l="l" r="r" t="t"/>
              <a:pathLst>
                <a:path extrusionOk="0" h="137" w="391">
                  <a:moveTo>
                    <a:pt x="391" y="1"/>
                  </a:moveTo>
                  <a:lnTo>
                    <a:pt x="391" y="1"/>
                  </a:lnTo>
                  <a:cubicBezTo>
                    <a:pt x="252" y="2"/>
                    <a:pt x="111" y="50"/>
                    <a:pt x="0" y="137"/>
                  </a:cubicBezTo>
                  <a:cubicBezTo>
                    <a:pt x="58" y="117"/>
                    <a:pt x="137" y="87"/>
                    <a:pt x="195" y="68"/>
                  </a:cubicBezTo>
                  <a:cubicBezTo>
                    <a:pt x="253" y="48"/>
                    <a:pt x="334" y="22"/>
                    <a:pt x="39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g25b0315f491_2_17"/>
            <p:cNvSpPr/>
            <p:nvPr/>
          </p:nvSpPr>
          <p:spPr>
            <a:xfrm>
              <a:off x="6466571" y="1881638"/>
              <a:ext cx="15316" cy="14989"/>
            </a:xfrm>
            <a:custGeom>
              <a:rect b="b" l="l" r="r" t="t"/>
              <a:pathLst>
                <a:path extrusionOk="0" h="184" w="188">
                  <a:moveTo>
                    <a:pt x="125" y="1"/>
                  </a:moveTo>
                  <a:cubicBezTo>
                    <a:pt x="109" y="1"/>
                    <a:pt x="94" y="6"/>
                    <a:pt x="84" y="16"/>
                  </a:cubicBezTo>
                  <a:cubicBezTo>
                    <a:pt x="66" y="35"/>
                    <a:pt x="63" y="62"/>
                    <a:pt x="54" y="85"/>
                  </a:cubicBezTo>
                  <a:cubicBezTo>
                    <a:pt x="46" y="108"/>
                    <a:pt x="27" y="131"/>
                    <a:pt x="4" y="131"/>
                  </a:cubicBezTo>
                  <a:cubicBezTo>
                    <a:pt x="3" y="131"/>
                    <a:pt x="1" y="131"/>
                    <a:pt x="0" y="131"/>
                  </a:cubicBezTo>
                  <a:lnTo>
                    <a:pt x="0" y="131"/>
                  </a:lnTo>
                  <a:lnTo>
                    <a:pt x="59" y="167"/>
                  </a:lnTo>
                  <a:cubicBezTo>
                    <a:pt x="74" y="176"/>
                    <a:pt x="90" y="184"/>
                    <a:pt x="105" y="184"/>
                  </a:cubicBezTo>
                  <a:cubicBezTo>
                    <a:pt x="122" y="184"/>
                    <a:pt x="140" y="172"/>
                    <a:pt x="140" y="156"/>
                  </a:cubicBezTo>
                  <a:cubicBezTo>
                    <a:pt x="140" y="143"/>
                    <a:pt x="132" y="131"/>
                    <a:pt x="137" y="120"/>
                  </a:cubicBezTo>
                  <a:cubicBezTo>
                    <a:pt x="140" y="110"/>
                    <a:pt x="148" y="108"/>
                    <a:pt x="156" y="103"/>
                  </a:cubicBezTo>
                  <a:cubicBezTo>
                    <a:pt x="182" y="84"/>
                    <a:pt x="187" y="43"/>
                    <a:pt x="168" y="20"/>
                  </a:cubicBezTo>
                  <a:cubicBezTo>
                    <a:pt x="158" y="7"/>
                    <a:pt x="141" y="1"/>
                    <a:pt x="125" y="1"/>
                  </a:cubicBezTo>
                  <a:close/>
                </a:path>
              </a:pathLst>
            </a:custGeom>
            <a:solidFill>
              <a:srgbClr val="2335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g25b0315f491_2_17"/>
            <p:cNvSpPr/>
            <p:nvPr/>
          </p:nvSpPr>
          <p:spPr>
            <a:xfrm>
              <a:off x="6307138" y="1594642"/>
              <a:ext cx="186153" cy="303122"/>
            </a:xfrm>
            <a:custGeom>
              <a:rect b="b" l="l" r="r" t="t"/>
              <a:pathLst>
                <a:path extrusionOk="0" h="3721" w="2285">
                  <a:moveTo>
                    <a:pt x="1849" y="1"/>
                  </a:moveTo>
                  <a:cubicBezTo>
                    <a:pt x="1217" y="1"/>
                    <a:pt x="613" y="397"/>
                    <a:pt x="309" y="948"/>
                  </a:cubicBezTo>
                  <a:cubicBezTo>
                    <a:pt x="1" y="1507"/>
                    <a:pt x="31" y="2170"/>
                    <a:pt x="255" y="2764"/>
                  </a:cubicBezTo>
                  <a:cubicBezTo>
                    <a:pt x="311" y="2916"/>
                    <a:pt x="384" y="3063"/>
                    <a:pt x="492" y="3181"/>
                  </a:cubicBezTo>
                  <a:cubicBezTo>
                    <a:pt x="610" y="3312"/>
                    <a:pt x="747" y="3434"/>
                    <a:pt x="907" y="3507"/>
                  </a:cubicBezTo>
                  <a:cubicBezTo>
                    <a:pt x="1167" y="3623"/>
                    <a:pt x="1421" y="3692"/>
                    <a:pt x="1704" y="3717"/>
                  </a:cubicBezTo>
                  <a:cubicBezTo>
                    <a:pt x="1726" y="3719"/>
                    <a:pt x="1749" y="3720"/>
                    <a:pt x="1771" y="3720"/>
                  </a:cubicBezTo>
                  <a:cubicBezTo>
                    <a:pt x="1878" y="3720"/>
                    <a:pt x="1990" y="3695"/>
                    <a:pt x="2036" y="3603"/>
                  </a:cubicBezTo>
                  <a:cubicBezTo>
                    <a:pt x="2048" y="3578"/>
                    <a:pt x="2054" y="3546"/>
                    <a:pt x="2041" y="3523"/>
                  </a:cubicBezTo>
                  <a:cubicBezTo>
                    <a:pt x="2027" y="3496"/>
                    <a:pt x="1996" y="3485"/>
                    <a:pt x="1969" y="3472"/>
                  </a:cubicBezTo>
                  <a:cubicBezTo>
                    <a:pt x="1600" y="3317"/>
                    <a:pt x="1391" y="2922"/>
                    <a:pt x="1299" y="2534"/>
                  </a:cubicBezTo>
                  <a:cubicBezTo>
                    <a:pt x="1200" y="2118"/>
                    <a:pt x="1202" y="1671"/>
                    <a:pt x="1355" y="1269"/>
                  </a:cubicBezTo>
                  <a:cubicBezTo>
                    <a:pt x="1506" y="865"/>
                    <a:pt x="1817" y="516"/>
                    <a:pt x="2217" y="355"/>
                  </a:cubicBezTo>
                  <a:cubicBezTo>
                    <a:pt x="2284" y="276"/>
                    <a:pt x="2249" y="146"/>
                    <a:pt x="2169" y="81"/>
                  </a:cubicBezTo>
                  <a:cubicBezTo>
                    <a:pt x="2088" y="17"/>
                    <a:pt x="1978" y="2"/>
                    <a:pt x="1874" y="1"/>
                  </a:cubicBezTo>
                  <a:cubicBezTo>
                    <a:pt x="1866" y="1"/>
                    <a:pt x="1857" y="1"/>
                    <a:pt x="1849" y="1"/>
                  </a:cubicBezTo>
                  <a:close/>
                </a:path>
              </a:pathLst>
            </a:custGeom>
            <a:solidFill>
              <a:srgbClr val="E0D2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g25b0315f491_2_17"/>
            <p:cNvSpPr/>
            <p:nvPr/>
          </p:nvSpPr>
          <p:spPr>
            <a:xfrm>
              <a:off x="6373698" y="1613134"/>
              <a:ext cx="117558" cy="274773"/>
            </a:xfrm>
            <a:custGeom>
              <a:rect b="b" l="l" r="r" t="t"/>
              <a:pathLst>
                <a:path extrusionOk="0" h="3373" w="1443">
                  <a:moveTo>
                    <a:pt x="1442" y="0"/>
                  </a:moveTo>
                  <a:cubicBezTo>
                    <a:pt x="1061" y="69"/>
                    <a:pt x="710" y="279"/>
                    <a:pt x="459" y="573"/>
                  </a:cubicBezTo>
                  <a:cubicBezTo>
                    <a:pt x="442" y="595"/>
                    <a:pt x="407" y="636"/>
                    <a:pt x="390" y="658"/>
                  </a:cubicBezTo>
                  <a:cubicBezTo>
                    <a:pt x="378" y="675"/>
                    <a:pt x="340" y="731"/>
                    <a:pt x="327" y="748"/>
                  </a:cubicBezTo>
                  <a:cubicBezTo>
                    <a:pt x="269" y="839"/>
                    <a:pt x="219" y="937"/>
                    <a:pt x="178" y="1038"/>
                  </a:cubicBezTo>
                  <a:cubicBezTo>
                    <a:pt x="47" y="1370"/>
                    <a:pt x="1" y="1868"/>
                    <a:pt x="52" y="2221"/>
                  </a:cubicBezTo>
                  <a:cubicBezTo>
                    <a:pt x="147" y="2809"/>
                    <a:pt x="621" y="3279"/>
                    <a:pt x="1211" y="3372"/>
                  </a:cubicBezTo>
                  <a:cubicBezTo>
                    <a:pt x="633" y="3265"/>
                    <a:pt x="167" y="2796"/>
                    <a:pt x="78" y="2216"/>
                  </a:cubicBezTo>
                  <a:cubicBezTo>
                    <a:pt x="47" y="2027"/>
                    <a:pt x="57" y="1833"/>
                    <a:pt x="75" y="1643"/>
                  </a:cubicBezTo>
                  <a:cubicBezTo>
                    <a:pt x="94" y="1452"/>
                    <a:pt x="121" y="1259"/>
                    <a:pt x="188" y="1080"/>
                  </a:cubicBezTo>
                  <a:cubicBezTo>
                    <a:pt x="387" y="538"/>
                    <a:pt x="878" y="118"/>
                    <a:pt x="1442" y="0"/>
                  </a:cubicBezTo>
                  <a:close/>
                </a:path>
              </a:pathLst>
            </a:custGeom>
            <a:solidFill>
              <a:srgbClr val="2335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g25b0315f491_2_17"/>
            <p:cNvSpPr/>
            <p:nvPr/>
          </p:nvSpPr>
          <p:spPr>
            <a:xfrm>
              <a:off x="6360418" y="1660627"/>
              <a:ext cx="7169" cy="7739"/>
            </a:xfrm>
            <a:custGeom>
              <a:rect b="b" l="l" r="r" t="t"/>
              <a:pathLst>
                <a:path extrusionOk="0" h="95" w="88">
                  <a:moveTo>
                    <a:pt x="87" y="0"/>
                  </a:moveTo>
                  <a:lnTo>
                    <a:pt x="87" y="0"/>
                  </a:lnTo>
                  <a:cubicBezTo>
                    <a:pt x="39" y="5"/>
                    <a:pt x="1" y="48"/>
                    <a:pt x="3" y="94"/>
                  </a:cubicBezTo>
                  <a:cubicBezTo>
                    <a:pt x="43" y="74"/>
                    <a:pt x="71" y="43"/>
                    <a:pt x="8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g25b0315f491_2_17"/>
            <p:cNvSpPr/>
            <p:nvPr/>
          </p:nvSpPr>
          <p:spPr>
            <a:xfrm>
              <a:off x="6604823" y="1845142"/>
              <a:ext cx="11650" cy="15152"/>
            </a:xfrm>
            <a:custGeom>
              <a:rect b="b" l="l" r="r" t="t"/>
              <a:pathLst>
                <a:path extrusionOk="0" h="186" w="143">
                  <a:moveTo>
                    <a:pt x="72" y="0"/>
                  </a:moveTo>
                  <a:cubicBezTo>
                    <a:pt x="46" y="0"/>
                    <a:pt x="21" y="18"/>
                    <a:pt x="15" y="43"/>
                  </a:cubicBezTo>
                  <a:cubicBezTo>
                    <a:pt x="9" y="69"/>
                    <a:pt x="18" y="94"/>
                    <a:pt x="24" y="119"/>
                  </a:cubicBezTo>
                  <a:cubicBezTo>
                    <a:pt x="30" y="143"/>
                    <a:pt x="24" y="175"/>
                    <a:pt x="0" y="184"/>
                  </a:cubicBezTo>
                  <a:cubicBezTo>
                    <a:pt x="22" y="184"/>
                    <a:pt x="47" y="184"/>
                    <a:pt x="69" y="185"/>
                  </a:cubicBezTo>
                  <a:cubicBezTo>
                    <a:pt x="85" y="185"/>
                    <a:pt x="103" y="185"/>
                    <a:pt x="117" y="178"/>
                  </a:cubicBezTo>
                  <a:cubicBezTo>
                    <a:pt x="132" y="170"/>
                    <a:pt x="142" y="151"/>
                    <a:pt x="135" y="136"/>
                  </a:cubicBezTo>
                  <a:cubicBezTo>
                    <a:pt x="128" y="125"/>
                    <a:pt x="114" y="119"/>
                    <a:pt x="112" y="105"/>
                  </a:cubicBezTo>
                  <a:cubicBezTo>
                    <a:pt x="112" y="95"/>
                    <a:pt x="117" y="89"/>
                    <a:pt x="121" y="80"/>
                  </a:cubicBezTo>
                  <a:cubicBezTo>
                    <a:pt x="135" y="52"/>
                    <a:pt x="118" y="14"/>
                    <a:pt x="90" y="3"/>
                  </a:cubicBezTo>
                  <a:cubicBezTo>
                    <a:pt x="84" y="1"/>
                    <a:pt x="78" y="0"/>
                    <a:pt x="72" y="0"/>
                  </a:cubicBezTo>
                  <a:close/>
                </a:path>
              </a:pathLst>
            </a:custGeom>
            <a:solidFill>
              <a:srgbClr val="2335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g25b0315f491_2_17"/>
            <p:cNvSpPr/>
            <p:nvPr/>
          </p:nvSpPr>
          <p:spPr>
            <a:xfrm>
              <a:off x="6376712" y="1600344"/>
              <a:ext cx="232101" cy="293428"/>
            </a:xfrm>
            <a:custGeom>
              <a:rect b="b" l="l" r="r" t="t"/>
              <a:pathLst>
                <a:path extrusionOk="0" h="3602" w="2849">
                  <a:moveTo>
                    <a:pt x="1147" y="0"/>
                  </a:moveTo>
                  <a:cubicBezTo>
                    <a:pt x="1060" y="0"/>
                    <a:pt x="972" y="38"/>
                    <a:pt x="894" y="80"/>
                  </a:cubicBezTo>
                  <a:cubicBezTo>
                    <a:pt x="334" y="393"/>
                    <a:pt x="1" y="1047"/>
                    <a:pt x="15" y="1685"/>
                  </a:cubicBezTo>
                  <a:cubicBezTo>
                    <a:pt x="30" y="2323"/>
                    <a:pt x="388" y="2880"/>
                    <a:pt x="880" y="3283"/>
                  </a:cubicBezTo>
                  <a:cubicBezTo>
                    <a:pt x="1005" y="3384"/>
                    <a:pt x="1141" y="3476"/>
                    <a:pt x="1295" y="3525"/>
                  </a:cubicBezTo>
                  <a:cubicBezTo>
                    <a:pt x="1432" y="3568"/>
                    <a:pt x="1578" y="3602"/>
                    <a:pt x="1723" y="3602"/>
                  </a:cubicBezTo>
                  <a:cubicBezTo>
                    <a:pt x="1754" y="3602"/>
                    <a:pt x="1786" y="3600"/>
                    <a:pt x="1817" y="3597"/>
                  </a:cubicBezTo>
                  <a:cubicBezTo>
                    <a:pt x="2099" y="3567"/>
                    <a:pt x="2354" y="3501"/>
                    <a:pt x="2611" y="3380"/>
                  </a:cubicBezTo>
                  <a:cubicBezTo>
                    <a:pt x="2724" y="3327"/>
                    <a:pt x="2849" y="3239"/>
                    <a:pt x="2839" y="3116"/>
                  </a:cubicBezTo>
                  <a:cubicBezTo>
                    <a:pt x="2838" y="3088"/>
                    <a:pt x="2826" y="3058"/>
                    <a:pt x="2803" y="3043"/>
                  </a:cubicBezTo>
                  <a:cubicBezTo>
                    <a:pt x="2790" y="3035"/>
                    <a:pt x="2775" y="3032"/>
                    <a:pt x="2760" y="3032"/>
                  </a:cubicBezTo>
                  <a:cubicBezTo>
                    <a:pt x="2745" y="3032"/>
                    <a:pt x="2730" y="3035"/>
                    <a:pt x="2715" y="3037"/>
                  </a:cubicBezTo>
                  <a:cubicBezTo>
                    <a:pt x="2679" y="3041"/>
                    <a:pt x="2644" y="3043"/>
                    <a:pt x="2608" y="3043"/>
                  </a:cubicBezTo>
                  <a:cubicBezTo>
                    <a:pt x="2250" y="3043"/>
                    <a:pt x="1913" y="2823"/>
                    <a:pt x="1664" y="2562"/>
                  </a:cubicBezTo>
                  <a:cubicBezTo>
                    <a:pt x="1369" y="2251"/>
                    <a:pt x="1148" y="1863"/>
                    <a:pt x="1079" y="1438"/>
                  </a:cubicBezTo>
                  <a:cubicBezTo>
                    <a:pt x="1009" y="1015"/>
                    <a:pt x="1103" y="555"/>
                    <a:pt x="1368" y="215"/>
                  </a:cubicBezTo>
                  <a:cubicBezTo>
                    <a:pt x="1387" y="113"/>
                    <a:pt x="1290" y="18"/>
                    <a:pt x="1189" y="3"/>
                  </a:cubicBezTo>
                  <a:cubicBezTo>
                    <a:pt x="1175" y="1"/>
                    <a:pt x="1161" y="0"/>
                    <a:pt x="1147" y="0"/>
                  </a:cubicBezTo>
                  <a:close/>
                </a:path>
              </a:pathLst>
            </a:custGeom>
            <a:solidFill>
              <a:srgbClr val="EADB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g25b0315f491_2_17"/>
            <p:cNvSpPr/>
            <p:nvPr/>
          </p:nvSpPr>
          <p:spPr>
            <a:xfrm>
              <a:off x="6433658" y="1607187"/>
              <a:ext cx="173770" cy="254570"/>
            </a:xfrm>
            <a:custGeom>
              <a:rect b="b" l="l" r="r" t="t"/>
              <a:pathLst>
                <a:path extrusionOk="0" h="3125" w="2133">
                  <a:moveTo>
                    <a:pt x="643" y="1"/>
                  </a:moveTo>
                  <a:lnTo>
                    <a:pt x="643" y="1"/>
                  </a:lnTo>
                  <a:cubicBezTo>
                    <a:pt x="347" y="251"/>
                    <a:pt x="151" y="609"/>
                    <a:pt x="80" y="989"/>
                  </a:cubicBezTo>
                  <a:cubicBezTo>
                    <a:pt x="76" y="1017"/>
                    <a:pt x="67" y="1068"/>
                    <a:pt x="63" y="1097"/>
                  </a:cubicBezTo>
                  <a:cubicBezTo>
                    <a:pt x="60" y="1119"/>
                    <a:pt x="57" y="1185"/>
                    <a:pt x="53" y="1206"/>
                  </a:cubicBezTo>
                  <a:cubicBezTo>
                    <a:pt x="49" y="1316"/>
                    <a:pt x="53" y="1425"/>
                    <a:pt x="69" y="1532"/>
                  </a:cubicBezTo>
                  <a:cubicBezTo>
                    <a:pt x="123" y="1885"/>
                    <a:pt x="332" y="2338"/>
                    <a:pt x="554" y="2617"/>
                  </a:cubicBezTo>
                  <a:cubicBezTo>
                    <a:pt x="822" y="2944"/>
                    <a:pt x="1224" y="3124"/>
                    <a:pt x="1634" y="3124"/>
                  </a:cubicBezTo>
                  <a:cubicBezTo>
                    <a:pt x="1802" y="3124"/>
                    <a:pt x="1971" y="3094"/>
                    <a:pt x="2133" y="3032"/>
                  </a:cubicBezTo>
                  <a:lnTo>
                    <a:pt x="2133" y="3032"/>
                  </a:lnTo>
                  <a:cubicBezTo>
                    <a:pt x="1980" y="3086"/>
                    <a:pt x="1821" y="3113"/>
                    <a:pt x="1663" y="3113"/>
                  </a:cubicBezTo>
                  <a:cubicBezTo>
                    <a:pt x="1249" y="3113"/>
                    <a:pt x="841" y="2932"/>
                    <a:pt x="574" y="2601"/>
                  </a:cubicBezTo>
                  <a:cubicBezTo>
                    <a:pt x="452" y="2453"/>
                    <a:pt x="364" y="2281"/>
                    <a:pt x="284" y="2106"/>
                  </a:cubicBezTo>
                  <a:cubicBezTo>
                    <a:pt x="204" y="1932"/>
                    <a:pt x="132" y="1752"/>
                    <a:pt x="100" y="1564"/>
                  </a:cubicBezTo>
                  <a:cubicBezTo>
                    <a:pt x="1" y="995"/>
                    <a:pt x="215" y="386"/>
                    <a:pt x="6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g25b0315f491_2_17"/>
            <p:cNvSpPr/>
            <p:nvPr/>
          </p:nvSpPr>
          <p:spPr>
            <a:xfrm>
              <a:off x="6398627" y="1710320"/>
              <a:ext cx="4807" cy="10020"/>
            </a:xfrm>
            <a:custGeom>
              <a:rect b="b" l="l" r="r" t="t"/>
              <a:pathLst>
                <a:path extrusionOk="0" h="123" w="59">
                  <a:moveTo>
                    <a:pt x="51" y="0"/>
                  </a:moveTo>
                  <a:lnTo>
                    <a:pt x="51" y="0"/>
                  </a:lnTo>
                  <a:cubicBezTo>
                    <a:pt x="13" y="26"/>
                    <a:pt x="0" y="82"/>
                    <a:pt x="25" y="122"/>
                  </a:cubicBezTo>
                  <a:cubicBezTo>
                    <a:pt x="51" y="85"/>
                    <a:pt x="58" y="44"/>
                    <a:pt x="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g25b0315f491_2_17"/>
            <p:cNvSpPr/>
            <p:nvPr/>
          </p:nvSpPr>
          <p:spPr>
            <a:xfrm>
              <a:off x="6730121" y="1697856"/>
              <a:ext cx="15235" cy="16374"/>
            </a:xfrm>
            <a:custGeom>
              <a:rect b="b" l="l" r="r" t="t"/>
              <a:pathLst>
                <a:path extrusionOk="0" h="201" w="187">
                  <a:moveTo>
                    <a:pt x="64" y="0"/>
                  </a:moveTo>
                  <a:cubicBezTo>
                    <a:pt x="58" y="0"/>
                    <a:pt x="52" y="1"/>
                    <a:pt x="46" y="4"/>
                  </a:cubicBezTo>
                  <a:cubicBezTo>
                    <a:pt x="16" y="16"/>
                    <a:pt x="0" y="54"/>
                    <a:pt x="15" y="82"/>
                  </a:cubicBezTo>
                  <a:cubicBezTo>
                    <a:pt x="27" y="106"/>
                    <a:pt x="51" y="118"/>
                    <a:pt x="71" y="134"/>
                  </a:cubicBezTo>
                  <a:cubicBezTo>
                    <a:pt x="90" y="150"/>
                    <a:pt x="108" y="177"/>
                    <a:pt x="95" y="200"/>
                  </a:cubicBezTo>
                  <a:cubicBezTo>
                    <a:pt x="113" y="186"/>
                    <a:pt x="131" y="171"/>
                    <a:pt x="148" y="155"/>
                  </a:cubicBezTo>
                  <a:cubicBezTo>
                    <a:pt x="161" y="145"/>
                    <a:pt x="174" y="133"/>
                    <a:pt x="181" y="117"/>
                  </a:cubicBezTo>
                  <a:cubicBezTo>
                    <a:pt x="187" y="101"/>
                    <a:pt x="182" y="80"/>
                    <a:pt x="167" y="74"/>
                  </a:cubicBezTo>
                  <a:cubicBezTo>
                    <a:pt x="155" y="70"/>
                    <a:pt x="139" y="74"/>
                    <a:pt x="130" y="65"/>
                  </a:cubicBezTo>
                  <a:cubicBezTo>
                    <a:pt x="125" y="59"/>
                    <a:pt x="124" y="50"/>
                    <a:pt x="120" y="42"/>
                  </a:cubicBezTo>
                  <a:cubicBezTo>
                    <a:pt x="114" y="18"/>
                    <a:pt x="89" y="0"/>
                    <a:pt x="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g25b0315f491_2_17"/>
            <p:cNvSpPr/>
            <p:nvPr/>
          </p:nvSpPr>
          <p:spPr>
            <a:xfrm>
              <a:off x="6470563" y="1554806"/>
              <a:ext cx="33565" cy="48798"/>
            </a:xfrm>
            <a:custGeom>
              <a:rect b="b" l="l" r="r" t="t"/>
              <a:pathLst>
                <a:path extrusionOk="0" h="599" w="412">
                  <a:moveTo>
                    <a:pt x="260" y="1"/>
                  </a:moveTo>
                  <a:cubicBezTo>
                    <a:pt x="255" y="1"/>
                    <a:pt x="251" y="1"/>
                    <a:pt x="246" y="2"/>
                  </a:cubicBezTo>
                  <a:cubicBezTo>
                    <a:pt x="232" y="7"/>
                    <a:pt x="221" y="16"/>
                    <a:pt x="211" y="27"/>
                  </a:cubicBezTo>
                  <a:cubicBezTo>
                    <a:pt x="189" y="49"/>
                    <a:pt x="173" y="77"/>
                    <a:pt x="158" y="105"/>
                  </a:cubicBezTo>
                  <a:cubicBezTo>
                    <a:pt x="78" y="247"/>
                    <a:pt x="1" y="402"/>
                    <a:pt x="17" y="567"/>
                  </a:cubicBezTo>
                  <a:cubicBezTo>
                    <a:pt x="61" y="588"/>
                    <a:pt x="108" y="598"/>
                    <a:pt x="156" y="598"/>
                  </a:cubicBezTo>
                  <a:cubicBezTo>
                    <a:pt x="169" y="598"/>
                    <a:pt x="182" y="598"/>
                    <a:pt x="194" y="596"/>
                  </a:cubicBezTo>
                  <a:cubicBezTo>
                    <a:pt x="207" y="458"/>
                    <a:pt x="270" y="325"/>
                    <a:pt x="369" y="227"/>
                  </a:cubicBezTo>
                  <a:cubicBezTo>
                    <a:pt x="381" y="215"/>
                    <a:pt x="392" y="205"/>
                    <a:pt x="400" y="190"/>
                  </a:cubicBezTo>
                  <a:cubicBezTo>
                    <a:pt x="411" y="166"/>
                    <a:pt x="407" y="137"/>
                    <a:pt x="395" y="113"/>
                  </a:cubicBezTo>
                  <a:cubicBezTo>
                    <a:pt x="384" y="89"/>
                    <a:pt x="364" y="69"/>
                    <a:pt x="346" y="51"/>
                  </a:cubicBezTo>
                  <a:cubicBezTo>
                    <a:pt x="321" y="26"/>
                    <a:pt x="292"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g25b0315f491_2_17"/>
            <p:cNvSpPr/>
            <p:nvPr/>
          </p:nvSpPr>
          <p:spPr>
            <a:xfrm>
              <a:off x="6437569" y="1599041"/>
              <a:ext cx="306318" cy="222725"/>
            </a:xfrm>
            <a:custGeom>
              <a:rect b="b" l="l" r="r" t="t"/>
              <a:pathLst>
                <a:path extrusionOk="0" h="2734" w="3760">
                  <a:moveTo>
                    <a:pt x="518" y="1"/>
                  </a:moveTo>
                  <a:cubicBezTo>
                    <a:pt x="477" y="1"/>
                    <a:pt x="434" y="12"/>
                    <a:pt x="399" y="34"/>
                  </a:cubicBezTo>
                  <a:cubicBezTo>
                    <a:pt x="311" y="88"/>
                    <a:pt x="261" y="188"/>
                    <a:pt x="224" y="285"/>
                  </a:cubicBezTo>
                  <a:cubicBezTo>
                    <a:pt x="0" y="885"/>
                    <a:pt x="172" y="1599"/>
                    <a:pt x="596" y="2077"/>
                  </a:cubicBezTo>
                  <a:cubicBezTo>
                    <a:pt x="1008" y="2538"/>
                    <a:pt x="1618" y="2733"/>
                    <a:pt x="2232" y="2733"/>
                  </a:cubicBezTo>
                  <a:cubicBezTo>
                    <a:pt x="2251" y="2733"/>
                    <a:pt x="2271" y="2733"/>
                    <a:pt x="2290" y="2733"/>
                  </a:cubicBezTo>
                  <a:cubicBezTo>
                    <a:pt x="2451" y="2730"/>
                    <a:pt x="2614" y="2710"/>
                    <a:pt x="2763" y="2647"/>
                  </a:cubicBezTo>
                  <a:cubicBezTo>
                    <a:pt x="2925" y="2579"/>
                    <a:pt x="3086" y="2493"/>
                    <a:pt x="3207" y="2364"/>
                  </a:cubicBezTo>
                  <a:cubicBezTo>
                    <a:pt x="3402" y="2159"/>
                    <a:pt x="3553" y="1943"/>
                    <a:pt x="3670" y="1684"/>
                  </a:cubicBezTo>
                  <a:cubicBezTo>
                    <a:pt x="3722" y="1571"/>
                    <a:pt x="3760" y="1422"/>
                    <a:pt x="3673" y="1334"/>
                  </a:cubicBezTo>
                  <a:cubicBezTo>
                    <a:pt x="3656" y="1317"/>
                    <a:pt x="3632" y="1302"/>
                    <a:pt x="3608" y="1302"/>
                  </a:cubicBezTo>
                  <a:cubicBezTo>
                    <a:pt x="3605" y="1302"/>
                    <a:pt x="3602" y="1302"/>
                    <a:pt x="3599" y="1303"/>
                  </a:cubicBezTo>
                  <a:cubicBezTo>
                    <a:pt x="3568" y="1306"/>
                    <a:pt x="3547" y="1331"/>
                    <a:pt x="3527" y="1353"/>
                  </a:cubicBezTo>
                  <a:cubicBezTo>
                    <a:pt x="3306" y="1597"/>
                    <a:pt x="2968" y="1684"/>
                    <a:pt x="2635" y="1684"/>
                  </a:cubicBezTo>
                  <a:cubicBezTo>
                    <a:pt x="2563" y="1684"/>
                    <a:pt x="2490" y="1680"/>
                    <a:pt x="2420" y="1672"/>
                  </a:cubicBezTo>
                  <a:cubicBezTo>
                    <a:pt x="1994" y="1627"/>
                    <a:pt x="1573" y="1474"/>
                    <a:pt x="1246" y="1197"/>
                  </a:cubicBezTo>
                  <a:cubicBezTo>
                    <a:pt x="917" y="920"/>
                    <a:pt x="690" y="511"/>
                    <a:pt x="673" y="79"/>
                  </a:cubicBezTo>
                  <a:cubicBezTo>
                    <a:pt x="641" y="26"/>
                    <a:pt x="581" y="1"/>
                    <a:pt x="51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g25b0315f491_2_17"/>
            <p:cNvSpPr/>
            <p:nvPr/>
          </p:nvSpPr>
          <p:spPr>
            <a:xfrm>
              <a:off x="6477488" y="1598878"/>
              <a:ext cx="258904" cy="168709"/>
            </a:xfrm>
            <a:custGeom>
              <a:rect b="b" l="l" r="r" t="t"/>
              <a:pathLst>
                <a:path extrusionOk="0" h="2071" w="3178">
                  <a:moveTo>
                    <a:pt x="78" y="0"/>
                  </a:moveTo>
                  <a:cubicBezTo>
                    <a:pt x="14" y="382"/>
                    <a:pt x="96" y="782"/>
                    <a:pt x="289" y="1117"/>
                  </a:cubicBezTo>
                  <a:cubicBezTo>
                    <a:pt x="304" y="1143"/>
                    <a:pt x="330" y="1187"/>
                    <a:pt x="346" y="1211"/>
                  </a:cubicBezTo>
                  <a:cubicBezTo>
                    <a:pt x="358" y="1228"/>
                    <a:pt x="398" y="1282"/>
                    <a:pt x="409" y="1300"/>
                  </a:cubicBezTo>
                  <a:cubicBezTo>
                    <a:pt x="477" y="1385"/>
                    <a:pt x="551" y="1465"/>
                    <a:pt x="632" y="1538"/>
                  </a:cubicBezTo>
                  <a:cubicBezTo>
                    <a:pt x="903" y="1770"/>
                    <a:pt x="1357" y="1981"/>
                    <a:pt x="1705" y="2049"/>
                  </a:cubicBezTo>
                  <a:cubicBezTo>
                    <a:pt x="1786" y="2064"/>
                    <a:pt x="1868" y="2071"/>
                    <a:pt x="1948" y="2071"/>
                  </a:cubicBezTo>
                  <a:cubicBezTo>
                    <a:pt x="2452" y="2071"/>
                    <a:pt x="2932" y="1793"/>
                    <a:pt x="3177" y="1342"/>
                  </a:cubicBezTo>
                  <a:lnTo>
                    <a:pt x="3177" y="1342"/>
                  </a:lnTo>
                  <a:cubicBezTo>
                    <a:pt x="2927" y="1777"/>
                    <a:pt x="2454" y="2047"/>
                    <a:pt x="1960" y="2047"/>
                  </a:cubicBezTo>
                  <a:cubicBezTo>
                    <a:pt x="1877" y="2047"/>
                    <a:pt x="1794" y="2040"/>
                    <a:pt x="1711" y="2024"/>
                  </a:cubicBezTo>
                  <a:cubicBezTo>
                    <a:pt x="1522" y="1990"/>
                    <a:pt x="1343" y="1918"/>
                    <a:pt x="1169" y="1837"/>
                  </a:cubicBezTo>
                  <a:cubicBezTo>
                    <a:pt x="996" y="1755"/>
                    <a:pt x="825" y="1665"/>
                    <a:pt x="678" y="1543"/>
                  </a:cubicBezTo>
                  <a:cubicBezTo>
                    <a:pt x="235" y="1174"/>
                    <a:pt x="1" y="573"/>
                    <a:pt x="7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g25b0315f491_2_17"/>
            <p:cNvSpPr/>
            <p:nvPr/>
          </p:nvSpPr>
          <p:spPr>
            <a:xfrm>
              <a:off x="6480910" y="1738588"/>
              <a:ext cx="19145" cy="23869"/>
            </a:xfrm>
            <a:custGeom>
              <a:rect b="b" l="l" r="r" t="t"/>
              <a:pathLst>
                <a:path extrusionOk="0" h="293" w="235">
                  <a:moveTo>
                    <a:pt x="1" y="0"/>
                  </a:moveTo>
                  <a:cubicBezTo>
                    <a:pt x="32" y="86"/>
                    <a:pt x="159" y="243"/>
                    <a:pt x="235" y="292"/>
                  </a:cubicBezTo>
                  <a:lnTo>
                    <a:pt x="1" y="0"/>
                  </a:lnTo>
                  <a:close/>
                </a:path>
              </a:pathLst>
            </a:custGeom>
            <a:solidFill>
              <a:srgbClr val="CFAD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g25b0315f491_2_17"/>
            <p:cNvSpPr/>
            <p:nvPr/>
          </p:nvSpPr>
          <p:spPr>
            <a:xfrm>
              <a:off x="6480910" y="1738588"/>
              <a:ext cx="19145" cy="23869"/>
            </a:xfrm>
            <a:custGeom>
              <a:rect b="b" l="l" r="r" t="t"/>
              <a:pathLst>
                <a:path extrusionOk="0" h="293" w="235">
                  <a:moveTo>
                    <a:pt x="1" y="0"/>
                  </a:moveTo>
                  <a:cubicBezTo>
                    <a:pt x="21" y="109"/>
                    <a:pt x="131" y="248"/>
                    <a:pt x="235" y="292"/>
                  </a:cubicBezTo>
                  <a:cubicBezTo>
                    <a:pt x="198" y="251"/>
                    <a:pt x="151" y="191"/>
                    <a:pt x="116" y="148"/>
                  </a:cubicBezTo>
                  <a:cubicBezTo>
                    <a:pt x="82" y="104"/>
                    <a:pt x="32" y="4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g25b0315f491_2_17"/>
            <p:cNvSpPr/>
            <p:nvPr/>
          </p:nvSpPr>
          <p:spPr>
            <a:xfrm>
              <a:off x="6483680" y="1728731"/>
              <a:ext cx="7088" cy="12220"/>
            </a:xfrm>
            <a:custGeom>
              <a:rect b="b" l="l" r="r" t="t"/>
              <a:pathLst>
                <a:path extrusionOk="0" h="150" w="87">
                  <a:moveTo>
                    <a:pt x="6" y="0"/>
                  </a:moveTo>
                  <a:lnTo>
                    <a:pt x="6" y="0"/>
                  </a:lnTo>
                  <a:cubicBezTo>
                    <a:pt x="1" y="58"/>
                    <a:pt x="35" y="124"/>
                    <a:pt x="87" y="150"/>
                  </a:cubicBezTo>
                  <a:cubicBezTo>
                    <a:pt x="74" y="92"/>
                    <a:pt x="48" y="43"/>
                    <a:pt x="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g25b0315f491_2_17"/>
            <p:cNvSpPr/>
            <p:nvPr/>
          </p:nvSpPr>
          <p:spPr>
            <a:xfrm>
              <a:off x="6612155" y="1787547"/>
              <a:ext cx="15397" cy="3503"/>
            </a:xfrm>
            <a:custGeom>
              <a:rect b="b" l="l" r="r" t="t"/>
              <a:pathLst>
                <a:path extrusionOk="0" h="43" w="189">
                  <a:moveTo>
                    <a:pt x="15" y="1"/>
                  </a:moveTo>
                  <a:cubicBezTo>
                    <a:pt x="10" y="1"/>
                    <a:pt x="5" y="1"/>
                    <a:pt x="1" y="1"/>
                  </a:cubicBezTo>
                  <a:cubicBezTo>
                    <a:pt x="30" y="28"/>
                    <a:pt x="71" y="42"/>
                    <a:pt x="111" y="42"/>
                  </a:cubicBezTo>
                  <a:cubicBezTo>
                    <a:pt x="138" y="42"/>
                    <a:pt x="165" y="36"/>
                    <a:pt x="188" y="23"/>
                  </a:cubicBezTo>
                  <a:cubicBezTo>
                    <a:pt x="130" y="7"/>
                    <a:pt x="75" y="1"/>
                    <a:pt x="15" y="1"/>
                  </a:cubicBezTo>
                  <a:close/>
                </a:path>
              </a:pathLst>
            </a:custGeom>
            <a:solidFill>
              <a:srgbClr val="2335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g25b0315f491_2_17"/>
            <p:cNvSpPr/>
            <p:nvPr/>
          </p:nvSpPr>
          <p:spPr>
            <a:xfrm>
              <a:off x="6767841" y="1734759"/>
              <a:ext cx="76009" cy="704243"/>
            </a:xfrm>
            <a:custGeom>
              <a:rect b="b" l="l" r="r" t="t"/>
              <a:pathLst>
                <a:path extrusionOk="0" h="8645" w="933">
                  <a:moveTo>
                    <a:pt x="926" y="0"/>
                  </a:moveTo>
                  <a:lnTo>
                    <a:pt x="384" y="45"/>
                  </a:lnTo>
                  <a:cubicBezTo>
                    <a:pt x="1" y="3786"/>
                    <a:pt x="292" y="8636"/>
                    <a:pt x="293" y="8645"/>
                  </a:cubicBezTo>
                  <a:cubicBezTo>
                    <a:pt x="394" y="8412"/>
                    <a:pt x="805" y="7472"/>
                    <a:pt x="932" y="7183"/>
                  </a:cubicBezTo>
                  <a:lnTo>
                    <a:pt x="932" y="7183"/>
                  </a:lnTo>
                  <a:cubicBezTo>
                    <a:pt x="932" y="7183"/>
                    <a:pt x="932" y="7183"/>
                    <a:pt x="932" y="7183"/>
                  </a:cubicBezTo>
                  <a:cubicBezTo>
                    <a:pt x="931" y="7183"/>
                    <a:pt x="826" y="2306"/>
                    <a:pt x="9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g25b0315f491_2_17"/>
            <p:cNvSpPr/>
            <p:nvPr/>
          </p:nvSpPr>
          <p:spPr>
            <a:xfrm>
              <a:off x="6835215" y="1731012"/>
              <a:ext cx="97842" cy="706687"/>
            </a:xfrm>
            <a:custGeom>
              <a:rect b="b" l="l" r="r" t="t"/>
              <a:pathLst>
                <a:path extrusionOk="0" h="8675" w="1201">
                  <a:moveTo>
                    <a:pt x="616" y="1"/>
                  </a:moveTo>
                  <a:lnTo>
                    <a:pt x="99" y="46"/>
                  </a:lnTo>
                  <a:cubicBezTo>
                    <a:pt x="0" y="2353"/>
                    <a:pt x="105" y="7232"/>
                    <a:pt x="105" y="7232"/>
                  </a:cubicBezTo>
                  <a:cubicBezTo>
                    <a:pt x="323" y="7528"/>
                    <a:pt x="958" y="8392"/>
                    <a:pt x="1200" y="8675"/>
                  </a:cubicBezTo>
                  <a:lnTo>
                    <a:pt x="61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g25b0315f491_2_17"/>
            <p:cNvSpPr/>
            <p:nvPr/>
          </p:nvSpPr>
          <p:spPr>
            <a:xfrm>
              <a:off x="6791629" y="2320075"/>
              <a:ext cx="141346" cy="119017"/>
            </a:xfrm>
            <a:custGeom>
              <a:rect b="b" l="l" r="r" t="t"/>
              <a:pathLst>
                <a:path extrusionOk="0" h="1461" w="1735">
                  <a:moveTo>
                    <a:pt x="639" y="1"/>
                  </a:moveTo>
                  <a:cubicBezTo>
                    <a:pt x="512" y="287"/>
                    <a:pt x="101" y="1228"/>
                    <a:pt x="0" y="1461"/>
                  </a:cubicBezTo>
                  <a:lnTo>
                    <a:pt x="1734" y="1461"/>
                  </a:lnTo>
                  <a:lnTo>
                    <a:pt x="1733" y="1444"/>
                  </a:lnTo>
                  <a:cubicBezTo>
                    <a:pt x="1493" y="1161"/>
                    <a:pt x="858" y="297"/>
                    <a:pt x="63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g25b0315f491_2_17"/>
            <p:cNvSpPr/>
            <p:nvPr/>
          </p:nvSpPr>
          <p:spPr>
            <a:xfrm>
              <a:off x="6165628" y="1738425"/>
              <a:ext cx="633491" cy="700578"/>
            </a:xfrm>
            <a:custGeom>
              <a:rect b="b" l="l" r="r" t="t"/>
              <a:pathLst>
                <a:path extrusionOk="0" h="8600" w="7776">
                  <a:moveTo>
                    <a:pt x="160" y="0"/>
                  </a:moveTo>
                  <a:cubicBezTo>
                    <a:pt x="160" y="0"/>
                    <a:pt x="326" y="4583"/>
                    <a:pt x="1" y="8600"/>
                  </a:cubicBezTo>
                  <a:lnTo>
                    <a:pt x="7685" y="8600"/>
                  </a:lnTo>
                  <a:cubicBezTo>
                    <a:pt x="7521" y="4546"/>
                    <a:pt x="7776" y="0"/>
                    <a:pt x="7776" y="0"/>
                  </a:cubicBezTo>
                  <a:lnTo>
                    <a:pt x="7776" y="0"/>
                  </a:lnTo>
                  <a:cubicBezTo>
                    <a:pt x="6522" y="142"/>
                    <a:pt x="5257" y="190"/>
                    <a:pt x="4129" y="190"/>
                  </a:cubicBezTo>
                  <a:cubicBezTo>
                    <a:pt x="1872" y="190"/>
                    <a:pt x="160" y="0"/>
                    <a:pt x="1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g25b0315f491_2_17"/>
            <p:cNvSpPr/>
            <p:nvPr/>
          </p:nvSpPr>
          <p:spPr>
            <a:xfrm>
              <a:off x="6194630" y="1866893"/>
              <a:ext cx="183954" cy="351022"/>
            </a:xfrm>
            <a:custGeom>
              <a:rect b="b" l="l" r="r" t="t"/>
              <a:pathLst>
                <a:path extrusionOk="0" h="4309" w="2258">
                  <a:moveTo>
                    <a:pt x="123" y="0"/>
                  </a:moveTo>
                  <a:cubicBezTo>
                    <a:pt x="123" y="1"/>
                    <a:pt x="1" y="427"/>
                    <a:pt x="209" y="1429"/>
                  </a:cubicBezTo>
                  <a:cubicBezTo>
                    <a:pt x="472" y="2689"/>
                    <a:pt x="2258" y="4309"/>
                    <a:pt x="2258" y="4309"/>
                  </a:cubicBezTo>
                  <a:cubicBezTo>
                    <a:pt x="1219" y="2779"/>
                    <a:pt x="123" y="1"/>
                    <a:pt x="123" y="0"/>
                  </a:cubicBezTo>
                  <a:close/>
                </a:path>
              </a:pathLst>
            </a:custGeom>
            <a:solidFill>
              <a:srgbClr val="BD7B36">
                <a:alpha val="141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g25b0315f491_2_17"/>
            <p:cNvSpPr/>
            <p:nvPr/>
          </p:nvSpPr>
          <p:spPr>
            <a:xfrm>
              <a:off x="6501358" y="1738425"/>
              <a:ext cx="297764" cy="700659"/>
            </a:xfrm>
            <a:custGeom>
              <a:rect b="b" l="l" r="r" t="t"/>
              <a:pathLst>
                <a:path extrusionOk="0" h="8601" w="3655">
                  <a:moveTo>
                    <a:pt x="3655" y="0"/>
                  </a:moveTo>
                  <a:lnTo>
                    <a:pt x="3655" y="0"/>
                  </a:lnTo>
                  <a:cubicBezTo>
                    <a:pt x="3187" y="55"/>
                    <a:pt x="2854" y="74"/>
                    <a:pt x="2398" y="113"/>
                  </a:cubicBezTo>
                  <a:cubicBezTo>
                    <a:pt x="2391" y="514"/>
                    <a:pt x="2370" y="1631"/>
                    <a:pt x="2329" y="2820"/>
                  </a:cubicBezTo>
                  <a:cubicBezTo>
                    <a:pt x="1780" y="3566"/>
                    <a:pt x="1063" y="4477"/>
                    <a:pt x="422" y="5093"/>
                  </a:cubicBezTo>
                  <a:cubicBezTo>
                    <a:pt x="422" y="5093"/>
                    <a:pt x="1539" y="4441"/>
                    <a:pt x="2298" y="3645"/>
                  </a:cubicBezTo>
                  <a:lnTo>
                    <a:pt x="2298" y="3645"/>
                  </a:lnTo>
                  <a:cubicBezTo>
                    <a:pt x="2249" y="4774"/>
                    <a:pt x="2180" y="5831"/>
                    <a:pt x="2085" y="6258"/>
                  </a:cubicBezTo>
                  <a:cubicBezTo>
                    <a:pt x="1886" y="7153"/>
                    <a:pt x="501" y="8237"/>
                    <a:pt x="0" y="8601"/>
                  </a:cubicBezTo>
                  <a:lnTo>
                    <a:pt x="3564" y="8601"/>
                  </a:lnTo>
                  <a:cubicBezTo>
                    <a:pt x="3400" y="4548"/>
                    <a:pt x="3655" y="0"/>
                    <a:pt x="3655" y="0"/>
                  </a:cubicBezTo>
                  <a:close/>
                </a:path>
              </a:pathLst>
            </a:custGeom>
            <a:solidFill>
              <a:srgbClr val="BD7B36">
                <a:alpha val="141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g25b0315f491_2_17"/>
            <p:cNvSpPr/>
            <p:nvPr/>
          </p:nvSpPr>
          <p:spPr>
            <a:xfrm>
              <a:off x="6214997" y="1750726"/>
              <a:ext cx="299882" cy="79347"/>
            </a:xfrm>
            <a:custGeom>
              <a:rect b="b" l="l" r="r" t="t"/>
              <a:pathLst>
                <a:path extrusionOk="0" h="974" w="3681">
                  <a:moveTo>
                    <a:pt x="0" y="1"/>
                  </a:moveTo>
                  <a:cubicBezTo>
                    <a:pt x="0" y="1"/>
                    <a:pt x="61" y="412"/>
                    <a:pt x="395" y="598"/>
                  </a:cubicBezTo>
                  <a:cubicBezTo>
                    <a:pt x="1023" y="949"/>
                    <a:pt x="3385" y="972"/>
                    <a:pt x="3656" y="974"/>
                  </a:cubicBezTo>
                  <a:lnTo>
                    <a:pt x="3656" y="974"/>
                  </a:lnTo>
                  <a:cubicBezTo>
                    <a:pt x="2235" y="962"/>
                    <a:pt x="0" y="1"/>
                    <a:pt x="0" y="1"/>
                  </a:cubicBezTo>
                  <a:close/>
                  <a:moveTo>
                    <a:pt x="3656" y="974"/>
                  </a:moveTo>
                  <a:cubicBezTo>
                    <a:pt x="3664" y="974"/>
                    <a:pt x="3672" y="974"/>
                    <a:pt x="3681" y="974"/>
                  </a:cubicBezTo>
                  <a:cubicBezTo>
                    <a:pt x="3681" y="974"/>
                    <a:pt x="3672" y="974"/>
                    <a:pt x="3656" y="974"/>
                  </a:cubicBezTo>
                  <a:close/>
                </a:path>
              </a:pathLst>
            </a:custGeom>
            <a:solidFill>
              <a:srgbClr val="BD7B36">
                <a:alpha val="141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g25b0315f491_2_17"/>
            <p:cNvSpPr/>
            <p:nvPr/>
          </p:nvSpPr>
          <p:spPr>
            <a:xfrm>
              <a:off x="6263553" y="1803433"/>
              <a:ext cx="70714" cy="125289"/>
            </a:xfrm>
            <a:custGeom>
              <a:rect b="b" l="l" r="r" t="t"/>
              <a:pathLst>
                <a:path extrusionOk="0" h="1538" w="868">
                  <a:moveTo>
                    <a:pt x="0" y="0"/>
                  </a:moveTo>
                  <a:lnTo>
                    <a:pt x="134" y="1538"/>
                  </a:lnTo>
                  <a:lnTo>
                    <a:pt x="868" y="1538"/>
                  </a:lnTo>
                  <a:lnTo>
                    <a:pt x="76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g25b0315f491_2_17"/>
            <p:cNvSpPr/>
            <p:nvPr/>
          </p:nvSpPr>
          <p:spPr>
            <a:xfrm>
              <a:off x="6649060" y="1803433"/>
              <a:ext cx="68514" cy="125289"/>
            </a:xfrm>
            <a:custGeom>
              <a:rect b="b" l="l" r="r" t="t"/>
              <a:pathLst>
                <a:path extrusionOk="0" h="1538" w="841">
                  <a:moveTo>
                    <a:pt x="0" y="0"/>
                  </a:moveTo>
                  <a:lnTo>
                    <a:pt x="134" y="1538"/>
                  </a:lnTo>
                  <a:lnTo>
                    <a:pt x="841" y="1538"/>
                  </a:lnTo>
                  <a:lnTo>
                    <a:pt x="74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g25b0315f491_2_17"/>
            <p:cNvSpPr/>
            <p:nvPr/>
          </p:nvSpPr>
          <p:spPr>
            <a:xfrm>
              <a:off x="6310234" y="2260933"/>
              <a:ext cx="326033" cy="104435"/>
            </a:xfrm>
            <a:custGeom>
              <a:rect b="b" l="l" r="r" t="t"/>
              <a:pathLst>
                <a:path extrusionOk="0" h="1282" w="4002">
                  <a:moveTo>
                    <a:pt x="1" y="0"/>
                  </a:moveTo>
                  <a:lnTo>
                    <a:pt x="27" y="686"/>
                  </a:lnTo>
                  <a:cubicBezTo>
                    <a:pt x="480" y="1007"/>
                    <a:pt x="1162" y="1281"/>
                    <a:pt x="2168" y="1281"/>
                  </a:cubicBezTo>
                  <a:cubicBezTo>
                    <a:pt x="2986" y="1281"/>
                    <a:pt x="3564" y="1093"/>
                    <a:pt x="3969" y="846"/>
                  </a:cubicBezTo>
                  <a:lnTo>
                    <a:pt x="4002" y="53"/>
                  </a:lnTo>
                  <a:cubicBezTo>
                    <a:pt x="4002" y="53"/>
                    <a:pt x="4002" y="53"/>
                    <a:pt x="4002" y="53"/>
                  </a:cubicBezTo>
                  <a:cubicBezTo>
                    <a:pt x="3998" y="53"/>
                    <a:pt x="3058" y="436"/>
                    <a:pt x="1905" y="436"/>
                  </a:cubicBezTo>
                  <a:cubicBezTo>
                    <a:pt x="1294" y="436"/>
                    <a:pt x="624" y="32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g25b0315f491_2_17"/>
            <p:cNvSpPr/>
            <p:nvPr/>
          </p:nvSpPr>
          <p:spPr>
            <a:xfrm>
              <a:off x="6245304" y="1803433"/>
              <a:ext cx="80490" cy="513377"/>
            </a:xfrm>
            <a:custGeom>
              <a:rect b="b" l="l" r="r" t="t"/>
              <a:pathLst>
                <a:path extrusionOk="0" h="6302" w="988">
                  <a:moveTo>
                    <a:pt x="226" y="0"/>
                  </a:moveTo>
                  <a:lnTo>
                    <a:pt x="1" y="5302"/>
                  </a:lnTo>
                  <a:cubicBezTo>
                    <a:pt x="1" y="5302"/>
                    <a:pt x="186" y="5849"/>
                    <a:pt x="826" y="6302"/>
                  </a:cubicBezTo>
                  <a:lnTo>
                    <a:pt x="800" y="5615"/>
                  </a:lnTo>
                  <a:cubicBezTo>
                    <a:pt x="799" y="5616"/>
                    <a:pt x="798" y="5616"/>
                    <a:pt x="798" y="5616"/>
                  </a:cubicBezTo>
                  <a:cubicBezTo>
                    <a:pt x="797" y="5616"/>
                    <a:pt x="797" y="5615"/>
                    <a:pt x="797" y="5614"/>
                  </a:cubicBezTo>
                  <a:cubicBezTo>
                    <a:pt x="710" y="3605"/>
                    <a:pt x="987" y="0"/>
                    <a:pt x="98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g25b0315f491_2_17"/>
            <p:cNvSpPr/>
            <p:nvPr/>
          </p:nvSpPr>
          <p:spPr>
            <a:xfrm>
              <a:off x="6633581" y="1803433"/>
              <a:ext cx="76254" cy="526329"/>
            </a:xfrm>
            <a:custGeom>
              <a:rect b="b" l="l" r="r" t="t"/>
              <a:pathLst>
                <a:path extrusionOk="0" h="6461" w="936">
                  <a:moveTo>
                    <a:pt x="156" y="0"/>
                  </a:moveTo>
                  <a:cubicBezTo>
                    <a:pt x="156" y="0"/>
                    <a:pt x="206" y="3900"/>
                    <a:pt x="35" y="5667"/>
                  </a:cubicBezTo>
                  <a:lnTo>
                    <a:pt x="1" y="6460"/>
                  </a:lnTo>
                  <a:cubicBezTo>
                    <a:pt x="799" y="5972"/>
                    <a:pt x="936" y="5251"/>
                    <a:pt x="936" y="5251"/>
                  </a:cubicBezTo>
                  <a:lnTo>
                    <a:pt x="93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g25b0315f491_2_17"/>
            <p:cNvSpPr/>
            <p:nvPr/>
          </p:nvSpPr>
          <p:spPr>
            <a:xfrm>
              <a:off x="6310234" y="2262183"/>
              <a:ext cx="326033" cy="104435"/>
            </a:xfrm>
            <a:custGeom>
              <a:rect b="b" l="l" r="r" t="t"/>
              <a:pathLst>
                <a:path extrusionOk="0" h="1282" w="4002">
                  <a:moveTo>
                    <a:pt x="1" y="0"/>
                  </a:moveTo>
                  <a:lnTo>
                    <a:pt x="27" y="686"/>
                  </a:lnTo>
                  <a:cubicBezTo>
                    <a:pt x="480" y="1007"/>
                    <a:pt x="1162" y="1281"/>
                    <a:pt x="2168" y="1281"/>
                  </a:cubicBezTo>
                  <a:cubicBezTo>
                    <a:pt x="2986" y="1281"/>
                    <a:pt x="3564" y="1093"/>
                    <a:pt x="3969" y="846"/>
                  </a:cubicBezTo>
                  <a:lnTo>
                    <a:pt x="4002" y="53"/>
                  </a:lnTo>
                  <a:cubicBezTo>
                    <a:pt x="4002" y="53"/>
                    <a:pt x="4002" y="53"/>
                    <a:pt x="4002" y="53"/>
                  </a:cubicBezTo>
                  <a:cubicBezTo>
                    <a:pt x="3998" y="53"/>
                    <a:pt x="3058" y="436"/>
                    <a:pt x="1905" y="436"/>
                  </a:cubicBezTo>
                  <a:cubicBezTo>
                    <a:pt x="1294" y="436"/>
                    <a:pt x="624" y="329"/>
                    <a:pt x="1" y="0"/>
                  </a:cubicBezTo>
                  <a:close/>
                </a:path>
              </a:pathLst>
            </a:custGeom>
            <a:solidFill>
              <a:srgbClr val="233634">
                <a:alpha val="1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g25b0315f491_2_17"/>
            <p:cNvSpPr/>
            <p:nvPr/>
          </p:nvSpPr>
          <p:spPr>
            <a:xfrm>
              <a:off x="6831890" y="1730312"/>
              <a:ext cx="97842" cy="706687"/>
            </a:xfrm>
            <a:custGeom>
              <a:rect b="b" l="l" r="r" t="t"/>
              <a:pathLst>
                <a:path extrusionOk="0" h="8675" w="1201">
                  <a:moveTo>
                    <a:pt x="616" y="1"/>
                  </a:moveTo>
                  <a:lnTo>
                    <a:pt x="99" y="46"/>
                  </a:lnTo>
                  <a:cubicBezTo>
                    <a:pt x="0" y="2353"/>
                    <a:pt x="105" y="7232"/>
                    <a:pt x="105" y="7232"/>
                  </a:cubicBezTo>
                  <a:cubicBezTo>
                    <a:pt x="323" y="7528"/>
                    <a:pt x="958" y="8392"/>
                    <a:pt x="1200" y="8675"/>
                  </a:cubicBezTo>
                  <a:lnTo>
                    <a:pt x="616" y="1"/>
                  </a:lnTo>
                  <a:close/>
                </a:path>
              </a:pathLst>
            </a:custGeom>
            <a:solidFill>
              <a:srgbClr val="F8F8EC">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g25b0315f491_2_17"/>
            <p:cNvSpPr/>
            <p:nvPr/>
          </p:nvSpPr>
          <p:spPr>
            <a:xfrm>
              <a:off x="6788304" y="2319375"/>
              <a:ext cx="141346" cy="119017"/>
            </a:xfrm>
            <a:custGeom>
              <a:rect b="b" l="l" r="r" t="t"/>
              <a:pathLst>
                <a:path extrusionOk="0" h="1461" w="1735">
                  <a:moveTo>
                    <a:pt x="639" y="1"/>
                  </a:moveTo>
                  <a:cubicBezTo>
                    <a:pt x="512" y="287"/>
                    <a:pt x="101" y="1228"/>
                    <a:pt x="0" y="1461"/>
                  </a:cubicBezTo>
                  <a:lnTo>
                    <a:pt x="1734" y="1461"/>
                  </a:lnTo>
                  <a:lnTo>
                    <a:pt x="1733" y="1444"/>
                  </a:lnTo>
                  <a:cubicBezTo>
                    <a:pt x="1493" y="1161"/>
                    <a:pt x="858" y="297"/>
                    <a:pt x="639" y="1"/>
                  </a:cubicBezTo>
                  <a:close/>
                </a:path>
              </a:pathLst>
            </a:custGeom>
            <a:solidFill>
              <a:srgbClr val="F8F8EC">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41" name="Google Shape;941;g25b0315f491_2_17"/>
          <p:cNvCxnSpPr/>
          <p:nvPr/>
        </p:nvCxnSpPr>
        <p:spPr>
          <a:xfrm>
            <a:off x="4226475" y="2571750"/>
            <a:ext cx="1053000" cy="0"/>
          </a:xfrm>
          <a:prstGeom prst="straightConnector1">
            <a:avLst/>
          </a:prstGeom>
          <a:noFill/>
          <a:ln cap="flat" cmpd="sng" w="28575">
            <a:solidFill>
              <a:schemeClr val="dk1"/>
            </a:solidFill>
            <a:prstDash val="solid"/>
            <a:round/>
            <a:headEnd len="med" w="med" type="none"/>
            <a:tailEnd len="med" w="med" type="triangle"/>
          </a:ln>
        </p:spPr>
      </p:cxnSp>
      <p:sp>
        <p:nvSpPr>
          <p:cNvPr id="942" name="Google Shape;942;g25b0315f491_2_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g25b0315f491_2_257"/>
          <p:cNvSpPr txBox="1"/>
          <p:nvPr>
            <p:ph idx="1" type="subTitle"/>
          </p:nvPr>
        </p:nvSpPr>
        <p:spPr>
          <a:xfrm>
            <a:off x="1995538" y="2349750"/>
            <a:ext cx="2268900" cy="18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g25b0315f491_2_257"/>
          <p:cNvSpPr txBox="1"/>
          <p:nvPr>
            <p:ph idx="2" type="subTitle"/>
          </p:nvPr>
        </p:nvSpPr>
        <p:spPr>
          <a:xfrm>
            <a:off x="5360148" y="2345550"/>
            <a:ext cx="2272800" cy="181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g25b0315f491_2_257"/>
          <p:cNvSpPr txBox="1"/>
          <p:nvPr>
            <p:ph type="title"/>
          </p:nvPr>
        </p:nvSpPr>
        <p:spPr>
          <a:xfrm>
            <a:off x="720000" y="135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Number of images per class</a:t>
            </a:r>
            <a:endParaRPr/>
          </a:p>
        </p:txBody>
      </p:sp>
      <p:sp>
        <p:nvSpPr>
          <p:cNvPr id="950" name="Google Shape;950;g25b0315f491_2_257"/>
          <p:cNvSpPr txBox="1"/>
          <p:nvPr>
            <p:ph idx="3" type="title"/>
          </p:nvPr>
        </p:nvSpPr>
        <p:spPr>
          <a:xfrm>
            <a:off x="1995663" y="1822050"/>
            <a:ext cx="22677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25b0315f491_2_257"/>
          <p:cNvSpPr txBox="1"/>
          <p:nvPr>
            <p:ph idx="4" type="title"/>
          </p:nvPr>
        </p:nvSpPr>
        <p:spPr>
          <a:xfrm>
            <a:off x="5360298" y="1822050"/>
            <a:ext cx="22677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g25b0315f491_2_2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53" name="Google Shape;953;g25b0315f491_2_257"/>
          <p:cNvPicPr preferRelativeResize="0"/>
          <p:nvPr/>
        </p:nvPicPr>
        <p:blipFill>
          <a:blip r:embed="rId3">
            <a:alphaModFix/>
          </a:blip>
          <a:stretch>
            <a:fillRect/>
          </a:stretch>
        </p:blipFill>
        <p:spPr>
          <a:xfrm>
            <a:off x="720000" y="804975"/>
            <a:ext cx="7704000" cy="42101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g25b0315f491_2_275"/>
          <p:cNvSpPr/>
          <p:nvPr/>
        </p:nvSpPr>
        <p:spPr>
          <a:xfrm>
            <a:off x="106025" y="1261100"/>
            <a:ext cx="8943600" cy="3807300"/>
          </a:xfrm>
          <a:prstGeom prst="roundRect">
            <a:avLst>
              <a:gd fmla="val 192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g25b0315f491_2_275"/>
          <p:cNvSpPr txBox="1"/>
          <p:nvPr>
            <p:ph type="title"/>
          </p:nvPr>
        </p:nvSpPr>
        <p:spPr>
          <a:xfrm>
            <a:off x="435525" y="2576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a:t>
            </a:r>
            <a:r>
              <a:rPr lang="en"/>
              <a:t>ach image corresponds to one txt file</a:t>
            </a:r>
            <a:endParaRPr/>
          </a:p>
        </p:txBody>
      </p:sp>
      <p:pic>
        <p:nvPicPr>
          <p:cNvPr id="960" name="Google Shape;960;g25b0315f491_2_275"/>
          <p:cNvPicPr preferRelativeResize="0"/>
          <p:nvPr/>
        </p:nvPicPr>
        <p:blipFill>
          <a:blip r:embed="rId3">
            <a:alphaModFix/>
          </a:blip>
          <a:stretch>
            <a:fillRect/>
          </a:stretch>
        </p:blipFill>
        <p:spPr>
          <a:xfrm>
            <a:off x="131050" y="1459100"/>
            <a:ext cx="3430600" cy="2629450"/>
          </a:xfrm>
          <a:prstGeom prst="rect">
            <a:avLst/>
          </a:prstGeom>
          <a:noFill/>
          <a:ln>
            <a:noFill/>
          </a:ln>
        </p:spPr>
      </p:pic>
      <p:cxnSp>
        <p:nvCxnSpPr>
          <p:cNvPr id="961" name="Google Shape;961;g25b0315f491_2_275"/>
          <p:cNvCxnSpPr/>
          <p:nvPr/>
        </p:nvCxnSpPr>
        <p:spPr>
          <a:xfrm flipH="1" rot="10800000">
            <a:off x="1249725" y="2198375"/>
            <a:ext cx="2593200" cy="280800"/>
          </a:xfrm>
          <a:prstGeom prst="straightConnector1">
            <a:avLst/>
          </a:prstGeom>
          <a:noFill/>
          <a:ln cap="flat" cmpd="sng" w="28575">
            <a:solidFill>
              <a:schemeClr val="dk1"/>
            </a:solidFill>
            <a:prstDash val="solid"/>
            <a:round/>
            <a:headEnd len="med" w="med" type="none"/>
            <a:tailEnd len="med" w="med" type="triangle"/>
          </a:ln>
        </p:spPr>
      </p:cxnSp>
      <p:cxnSp>
        <p:nvCxnSpPr>
          <p:cNvPr id="962" name="Google Shape;962;g25b0315f491_2_275"/>
          <p:cNvCxnSpPr/>
          <p:nvPr/>
        </p:nvCxnSpPr>
        <p:spPr>
          <a:xfrm>
            <a:off x="1279750" y="2724638"/>
            <a:ext cx="2590800" cy="1270800"/>
          </a:xfrm>
          <a:prstGeom prst="straightConnector1">
            <a:avLst/>
          </a:prstGeom>
          <a:noFill/>
          <a:ln cap="flat" cmpd="sng" w="28575">
            <a:solidFill>
              <a:schemeClr val="dk1"/>
            </a:solidFill>
            <a:prstDash val="solid"/>
            <a:round/>
            <a:headEnd len="med" w="med" type="none"/>
            <a:tailEnd len="med" w="med" type="triangle"/>
          </a:ln>
        </p:spPr>
      </p:cxnSp>
      <p:pic>
        <p:nvPicPr>
          <p:cNvPr id="963" name="Google Shape;963;g25b0315f491_2_275"/>
          <p:cNvPicPr preferRelativeResize="0"/>
          <p:nvPr/>
        </p:nvPicPr>
        <p:blipFill rotWithShape="1">
          <a:blip r:embed="rId4">
            <a:alphaModFix/>
          </a:blip>
          <a:srcRect b="20174" l="3842" r="70778" t="25299"/>
          <a:stretch/>
        </p:blipFill>
        <p:spPr>
          <a:xfrm>
            <a:off x="7903825" y="1330775"/>
            <a:ext cx="1069525" cy="851798"/>
          </a:xfrm>
          <a:prstGeom prst="rect">
            <a:avLst/>
          </a:prstGeom>
          <a:noFill/>
          <a:ln>
            <a:noFill/>
          </a:ln>
        </p:spPr>
      </p:pic>
      <p:pic>
        <p:nvPicPr>
          <p:cNvPr id="964" name="Google Shape;964;g25b0315f491_2_275"/>
          <p:cNvPicPr preferRelativeResize="0"/>
          <p:nvPr/>
        </p:nvPicPr>
        <p:blipFill rotWithShape="1">
          <a:blip r:embed="rId4">
            <a:alphaModFix/>
          </a:blip>
          <a:srcRect b="20056" l="35760" r="36952" t="26044"/>
          <a:stretch/>
        </p:blipFill>
        <p:spPr>
          <a:xfrm>
            <a:off x="7903825" y="2571125"/>
            <a:ext cx="1069525" cy="823800"/>
          </a:xfrm>
          <a:prstGeom prst="rect">
            <a:avLst/>
          </a:prstGeom>
          <a:noFill/>
          <a:ln>
            <a:noFill/>
          </a:ln>
        </p:spPr>
      </p:pic>
      <p:pic>
        <p:nvPicPr>
          <p:cNvPr id="965" name="Google Shape;965;g25b0315f491_2_275"/>
          <p:cNvPicPr preferRelativeResize="0"/>
          <p:nvPr/>
        </p:nvPicPr>
        <p:blipFill>
          <a:blip r:embed="rId5">
            <a:alphaModFix/>
          </a:blip>
          <a:stretch>
            <a:fillRect/>
          </a:stretch>
        </p:blipFill>
        <p:spPr>
          <a:xfrm>
            <a:off x="3829537" y="1459100"/>
            <a:ext cx="3430601" cy="2822201"/>
          </a:xfrm>
          <a:prstGeom prst="rect">
            <a:avLst/>
          </a:prstGeom>
          <a:noFill/>
          <a:ln>
            <a:noFill/>
          </a:ln>
        </p:spPr>
      </p:pic>
      <p:pic>
        <p:nvPicPr>
          <p:cNvPr id="966" name="Google Shape;966;g25b0315f491_2_275"/>
          <p:cNvPicPr preferRelativeResize="0"/>
          <p:nvPr/>
        </p:nvPicPr>
        <p:blipFill rotWithShape="1">
          <a:blip r:embed="rId4">
            <a:alphaModFix/>
          </a:blip>
          <a:srcRect b="20313" l="70759" r="5138" t="26047"/>
          <a:stretch/>
        </p:blipFill>
        <p:spPr>
          <a:xfrm>
            <a:off x="7980025" y="3750925"/>
            <a:ext cx="993325" cy="852825"/>
          </a:xfrm>
          <a:prstGeom prst="rect">
            <a:avLst/>
          </a:prstGeom>
          <a:noFill/>
          <a:ln>
            <a:noFill/>
          </a:ln>
        </p:spPr>
      </p:pic>
      <p:cxnSp>
        <p:nvCxnSpPr>
          <p:cNvPr id="967" name="Google Shape;967;g25b0315f491_2_275"/>
          <p:cNvCxnSpPr/>
          <p:nvPr/>
        </p:nvCxnSpPr>
        <p:spPr>
          <a:xfrm>
            <a:off x="1347950" y="2586725"/>
            <a:ext cx="2577300" cy="502200"/>
          </a:xfrm>
          <a:prstGeom prst="straightConnector1">
            <a:avLst/>
          </a:prstGeom>
          <a:noFill/>
          <a:ln cap="flat" cmpd="sng" w="28575">
            <a:solidFill>
              <a:schemeClr val="dk1"/>
            </a:solidFill>
            <a:prstDash val="solid"/>
            <a:round/>
            <a:headEnd len="med" w="med" type="none"/>
            <a:tailEnd len="med" w="med" type="triangle"/>
          </a:ln>
        </p:spPr>
      </p:cxnSp>
      <p:cxnSp>
        <p:nvCxnSpPr>
          <p:cNvPr id="968" name="Google Shape;968;g25b0315f491_2_275"/>
          <p:cNvCxnSpPr/>
          <p:nvPr/>
        </p:nvCxnSpPr>
        <p:spPr>
          <a:xfrm>
            <a:off x="6978400" y="1875625"/>
            <a:ext cx="877200" cy="1200"/>
          </a:xfrm>
          <a:prstGeom prst="straightConnector1">
            <a:avLst/>
          </a:prstGeom>
          <a:noFill/>
          <a:ln cap="flat" cmpd="sng" w="28575">
            <a:solidFill>
              <a:schemeClr val="dk1"/>
            </a:solidFill>
            <a:prstDash val="solid"/>
            <a:round/>
            <a:headEnd len="med" w="med" type="none"/>
            <a:tailEnd len="med" w="med" type="triangle"/>
          </a:ln>
        </p:spPr>
      </p:cxnSp>
      <p:cxnSp>
        <p:nvCxnSpPr>
          <p:cNvPr id="969" name="Google Shape;969;g25b0315f491_2_275"/>
          <p:cNvCxnSpPr/>
          <p:nvPr/>
        </p:nvCxnSpPr>
        <p:spPr>
          <a:xfrm>
            <a:off x="6996575" y="2930550"/>
            <a:ext cx="877200" cy="1200"/>
          </a:xfrm>
          <a:prstGeom prst="straightConnector1">
            <a:avLst/>
          </a:prstGeom>
          <a:noFill/>
          <a:ln cap="flat" cmpd="sng" w="28575">
            <a:solidFill>
              <a:schemeClr val="dk1"/>
            </a:solidFill>
            <a:prstDash val="solid"/>
            <a:round/>
            <a:headEnd len="med" w="med" type="none"/>
            <a:tailEnd len="med" w="med" type="triangle"/>
          </a:ln>
        </p:spPr>
      </p:cxnSp>
      <p:cxnSp>
        <p:nvCxnSpPr>
          <p:cNvPr id="970" name="Google Shape;970;g25b0315f491_2_275"/>
          <p:cNvCxnSpPr/>
          <p:nvPr/>
        </p:nvCxnSpPr>
        <p:spPr>
          <a:xfrm>
            <a:off x="6996575" y="3938600"/>
            <a:ext cx="877200" cy="1200"/>
          </a:xfrm>
          <a:prstGeom prst="straightConnector1">
            <a:avLst/>
          </a:prstGeom>
          <a:noFill/>
          <a:ln cap="flat" cmpd="sng" w="28575">
            <a:solidFill>
              <a:schemeClr val="dk1"/>
            </a:solidFill>
            <a:prstDash val="solid"/>
            <a:round/>
            <a:headEnd len="med" w="med" type="none"/>
            <a:tailEnd len="med" w="med" type="triangle"/>
          </a:ln>
        </p:spPr>
      </p:cxnSp>
      <p:sp>
        <p:nvSpPr>
          <p:cNvPr id="971" name="Google Shape;971;g25b0315f491_2_275"/>
          <p:cNvSpPr txBox="1"/>
          <p:nvPr/>
        </p:nvSpPr>
        <p:spPr>
          <a:xfrm>
            <a:off x="7582179" y="1395800"/>
            <a:ext cx="291600" cy="3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1</a:t>
            </a:r>
            <a:endParaRPr b="1">
              <a:latin typeface="Open Sans"/>
              <a:ea typeface="Open Sans"/>
              <a:cs typeface="Open Sans"/>
              <a:sym typeface="Open Sans"/>
            </a:endParaRPr>
          </a:p>
        </p:txBody>
      </p:sp>
      <p:sp>
        <p:nvSpPr>
          <p:cNvPr id="972" name="Google Shape;972;g25b0315f491_2_275"/>
          <p:cNvSpPr txBox="1"/>
          <p:nvPr/>
        </p:nvSpPr>
        <p:spPr>
          <a:xfrm>
            <a:off x="7658379" y="2479700"/>
            <a:ext cx="291600" cy="3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2</a:t>
            </a:r>
            <a:endParaRPr b="1">
              <a:latin typeface="Open Sans"/>
              <a:ea typeface="Open Sans"/>
              <a:cs typeface="Open Sans"/>
              <a:sym typeface="Open Sans"/>
            </a:endParaRPr>
          </a:p>
        </p:txBody>
      </p:sp>
      <p:sp>
        <p:nvSpPr>
          <p:cNvPr id="973" name="Google Shape;973;g25b0315f491_2_275"/>
          <p:cNvSpPr txBox="1"/>
          <p:nvPr/>
        </p:nvSpPr>
        <p:spPr>
          <a:xfrm>
            <a:off x="7658379" y="3563600"/>
            <a:ext cx="291600" cy="3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3</a:t>
            </a:r>
            <a:endParaRPr b="1">
              <a:latin typeface="Open Sans"/>
              <a:ea typeface="Open Sans"/>
              <a:cs typeface="Open Sans"/>
              <a:sym typeface="Open Sans"/>
            </a:endParaRPr>
          </a:p>
        </p:txBody>
      </p:sp>
      <p:sp>
        <p:nvSpPr>
          <p:cNvPr id="974" name="Google Shape;974;g25b0315f491_2_275"/>
          <p:cNvSpPr/>
          <p:nvPr/>
        </p:nvSpPr>
        <p:spPr>
          <a:xfrm>
            <a:off x="106025" y="2214375"/>
            <a:ext cx="1242000" cy="164100"/>
          </a:xfrm>
          <a:prstGeom prst="roundRect">
            <a:avLst>
              <a:gd fmla="val 16667" name="adj"/>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g25b0315f491_2_2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g25b0315f491_2_265"/>
          <p:cNvSpPr txBox="1"/>
          <p:nvPr>
            <p:ph type="title"/>
          </p:nvPr>
        </p:nvSpPr>
        <p:spPr>
          <a:xfrm>
            <a:off x="720000" y="4766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Annotation - YOLO Labeling Format</a:t>
            </a:r>
            <a:endParaRPr/>
          </a:p>
        </p:txBody>
      </p:sp>
      <p:pic>
        <p:nvPicPr>
          <p:cNvPr id="981" name="Google Shape;981;g25b0315f491_2_265"/>
          <p:cNvPicPr preferRelativeResize="0"/>
          <p:nvPr/>
        </p:nvPicPr>
        <p:blipFill>
          <a:blip r:embed="rId3">
            <a:alphaModFix/>
          </a:blip>
          <a:stretch>
            <a:fillRect/>
          </a:stretch>
        </p:blipFill>
        <p:spPr>
          <a:xfrm>
            <a:off x="871575" y="1136600"/>
            <a:ext cx="8839197" cy="3429527"/>
          </a:xfrm>
          <a:prstGeom prst="rect">
            <a:avLst/>
          </a:prstGeom>
          <a:noFill/>
          <a:ln>
            <a:noFill/>
          </a:ln>
        </p:spPr>
      </p:pic>
      <p:sp>
        <p:nvSpPr>
          <p:cNvPr id="982" name="Google Shape;982;g25b0315f491_2_2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cxnSp>
        <p:nvCxnSpPr>
          <p:cNvPr id="987" name="Google Shape;987;g25b05c8fee3_0_40"/>
          <p:cNvCxnSpPr/>
          <p:nvPr/>
        </p:nvCxnSpPr>
        <p:spPr>
          <a:xfrm rot="10800000">
            <a:off x="1808400" y="1010625"/>
            <a:ext cx="3563700" cy="0"/>
          </a:xfrm>
          <a:prstGeom prst="straightConnector1">
            <a:avLst/>
          </a:prstGeom>
          <a:noFill/>
          <a:ln cap="flat" cmpd="sng" w="9525">
            <a:solidFill>
              <a:schemeClr val="lt1"/>
            </a:solidFill>
            <a:prstDash val="solid"/>
            <a:round/>
            <a:headEnd len="sm" w="sm" type="none"/>
            <a:tailEnd len="sm" w="sm" type="none"/>
          </a:ln>
        </p:spPr>
      </p:cxnSp>
      <p:sp>
        <p:nvSpPr>
          <p:cNvPr id="988" name="Google Shape;988;g25b05c8fee3_0_40"/>
          <p:cNvSpPr/>
          <p:nvPr/>
        </p:nvSpPr>
        <p:spPr>
          <a:xfrm>
            <a:off x="5502325" y="965500"/>
            <a:ext cx="1765200" cy="1765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g25b05c8fee3_0_40"/>
          <p:cNvSpPr txBox="1"/>
          <p:nvPr>
            <p:ph type="title"/>
          </p:nvPr>
        </p:nvSpPr>
        <p:spPr>
          <a:xfrm>
            <a:off x="4655450" y="2901700"/>
            <a:ext cx="3486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Methodology</a:t>
            </a:r>
            <a:endParaRPr/>
          </a:p>
        </p:txBody>
      </p:sp>
      <p:sp>
        <p:nvSpPr>
          <p:cNvPr id="990" name="Google Shape;990;g25b05c8fee3_0_40"/>
          <p:cNvSpPr txBox="1"/>
          <p:nvPr>
            <p:ph idx="2" type="title"/>
          </p:nvPr>
        </p:nvSpPr>
        <p:spPr>
          <a:xfrm>
            <a:off x="5742276" y="1236250"/>
            <a:ext cx="1416600" cy="122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03</a:t>
            </a:r>
            <a:endParaRPr/>
          </a:p>
        </p:txBody>
      </p:sp>
      <p:pic>
        <p:nvPicPr>
          <p:cNvPr id="991" name="Google Shape;991;g25b05c8fee3_0_40"/>
          <p:cNvPicPr preferRelativeResize="0"/>
          <p:nvPr>
            <p:ph idx="3" type="pic"/>
          </p:nvPr>
        </p:nvPicPr>
        <p:blipFill rotWithShape="1">
          <a:blip r:embed="rId3">
            <a:alphaModFix/>
          </a:blip>
          <a:srcRect b="0" l="1360" r="-1359" t="0"/>
          <a:stretch/>
        </p:blipFill>
        <p:spPr>
          <a:xfrm>
            <a:off x="464700" y="526823"/>
            <a:ext cx="3602700" cy="4089900"/>
          </a:xfrm>
          <a:prstGeom prst="roundRect">
            <a:avLst>
              <a:gd fmla="val 10632" name="adj"/>
            </a:avLst>
          </a:prstGeom>
          <a:noFill/>
          <a:ln>
            <a:noFill/>
          </a:ln>
        </p:spPr>
      </p:pic>
      <p:sp>
        <p:nvSpPr>
          <p:cNvPr id="992" name="Google Shape;992;g25b05c8fee3_0_40"/>
          <p:cNvSpPr/>
          <p:nvPr/>
        </p:nvSpPr>
        <p:spPr>
          <a:xfrm>
            <a:off x="10886462" y="-55977"/>
            <a:ext cx="26073" cy="69686"/>
          </a:xfrm>
          <a:custGeom>
            <a:rect b="b" l="l" r="r" t="t"/>
            <a:pathLst>
              <a:path extrusionOk="0" fill="none" h="147" w="55">
                <a:moveTo>
                  <a:pt x="34" y="0"/>
                </a:moveTo>
                <a:cubicBezTo>
                  <a:pt x="34" y="0"/>
                  <a:pt x="55" y="99"/>
                  <a:pt x="0" y="147"/>
                </a:cubicBezTo>
              </a:path>
            </a:pathLst>
          </a:custGeom>
          <a:noFill/>
          <a:ln cap="rnd" cmpd="sng" w="9525">
            <a:solidFill>
              <a:srgbClr val="6593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g25b05c8fee3_0_40"/>
          <p:cNvSpPr/>
          <p:nvPr/>
        </p:nvSpPr>
        <p:spPr>
          <a:xfrm>
            <a:off x="11013511" y="-1027795"/>
            <a:ext cx="19437" cy="87701"/>
          </a:xfrm>
          <a:custGeom>
            <a:rect b="b" l="l" r="r" t="t"/>
            <a:pathLst>
              <a:path extrusionOk="0" fill="none" h="185" w="41">
                <a:moveTo>
                  <a:pt x="1" y="0"/>
                </a:moveTo>
                <a:cubicBezTo>
                  <a:pt x="19" y="76"/>
                  <a:pt x="33" y="139"/>
                  <a:pt x="41" y="185"/>
                </a:cubicBezTo>
              </a:path>
            </a:pathLst>
          </a:custGeom>
          <a:noFill/>
          <a:ln cap="rnd" cmpd="sng" w="9525">
            <a:solidFill>
              <a:srgbClr val="E37B3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4" name="Google Shape;994;g25b05c8fee3_0_40"/>
          <p:cNvGrpSpPr/>
          <p:nvPr/>
        </p:nvGrpSpPr>
        <p:grpSpPr>
          <a:xfrm flipH="1">
            <a:off x="4571999" y="540000"/>
            <a:ext cx="216956" cy="216952"/>
            <a:chOff x="1614232" y="-877237"/>
            <a:chExt cx="216956" cy="216952"/>
          </a:xfrm>
        </p:grpSpPr>
        <p:sp>
          <p:nvSpPr>
            <p:cNvPr id="995" name="Google Shape;995;g25b05c8fee3_0_40"/>
            <p:cNvSpPr/>
            <p:nvPr/>
          </p:nvSpPr>
          <p:spPr>
            <a:xfrm>
              <a:off x="1614232" y="-781095"/>
              <a:ext cx="216956" cy="24802"/>
            </a:xfrm>
            <a:custGeom>
              <a:rect b="b" l="l" r="r" t="t"/>
              <a:pathLst>
                <a:path extrusionOk="0" h="186" w="1627">
                  <a:moveTo>
                    <a:pt x="1" y="0"/>
                  </a:moveTo>
                  <a:lnTo>
                    <a:pt x="1"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g25b05c8fee3_0_40"/>
            <p:cNvSpPr/>
            <p:nvPr/>
          </p:nvSpPr>
          <p:spPr>
            <a:xfrm>
              <a:off x="1709975" y="-877237"/>
              <a:ext cx="25069" cy="216952"/>
            </a:xfrm>
            <a:custGeom>
              <a:rect b="b" l="l" r="r" t="t"/>
              <a:pathLst>
                <a:path extrusionOk="0" h="1627" w="188">
                  <a:moveTo>
                    <a:pt x="1" y="1"/>
                  </a:moveTo>
                  <a:lnTo>
                    <a:pt x="1" y="1626"/>
                  </a:lnTo>
                  <a:lnTo>
                    <a:pt x="187" y="1626"/>
                  </a:lnTo>
                  <a:lnTo>
                    <a:pt x="18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7" name="Google Shape;997;g25b05c8fee3_0_40"/>
          <p:cNvGrpSpPr/>
          <p:nvPr/>
        </p:nvGrpSpPr>
        <p:grpSpPr>
          <a:xfrm flipH="1">
            <a:off x="8544440" y="948132"/>
            <a:ext cx="216823" cy="216819"/>
            <a:chOff x="-484038" y="-1914531"/>
            <a:chExt cx="216823" cy="216819"/>
          </a:xfrm>
        </p:grpSpPr>
        <p:sp>
          <p:nvSpPr>
            <p:cNvPr id="998" name="Google Shape;998;g25b05c8fee3_0_40"/>
            <p:cNvSpPr/>
            <p:nvPr/>
          </p:nvSpPr>
          <p:spPr>
            <a:xfrm>
              <a:off x="-484038" y="-1818522"/>
              <a:ext cx="216823" cy="24802"/>
            </a:xfrm>
            <a:custGeom>
              <a:rect b="b" l="l" r="r" t="t"/>
              <a:pathLst>
                <a:path extrusionOk="0" h="186" w="1626">
                  <a:moveTo>
                    <a:pt x="0" y="0"/>
                  </a:moveTo>
                  <a:lnTo>
                    <a:pt x="0" y="186"/>
                  </a:lnTo>
                  <a:lnTo>
                    <a:pt x="1626" y="186"/>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g25b05c8fee3_0_40"/>
            <p:cNvSpPr/>
            <p:nvPr/>
          </p:nvSpPr>
          <p:spPr>
            <a:xfrm>
              <a:off x="-388029" y="-1914531"/>
              <a:ext cx="24803" cy="216819"/>
            </a:xfrm>
            <a:custGeom>
              <a:rect b="b" l="l" r="r" t="t"/>
              <a:pathLst>
                <a:path extrusionOk="0" h="1626" w="186">
                  <a:moveTo>
                    <a:pt x="1" y="0"/>
                  </a:moveTo>
                  <a:lnTo>
                    <a:pt x="1" y="1626"/>
                  </a:lnTo>
                  <a:lnTo>
                    <a:pt x="186" y="1626"/>
                  </a:lnTo>
                  <a:lnTo>
                    <a:pt x="18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00" name="Google Shape;1000;g25b05c8fee3_0_40"/>
          <p:cNvCxnSpPr/>
          <p:nvPr/>
        </p:nvCxnSpPr>
        <p:spPr>
          <a:xfrm>
            <a:off x="6105600" y="4349550"/>
            <a:ext cx="3038400" cy="0"/>
          </a:xfrm>
          <a:prstGeom prst="straightConnector1">
            <a:avLst/>
          </a:prstGeom>
          <a:noFill/>
          <a:ln cap="flat" cmpd="sng" w="9525">
            <a:solidFill>
              <a:schemeClr val="lt1"/>
            </a:solidFill>
            <a:prstDash val="solid"/>
            <a:round/>
            <a:headEnd len="sm" w="sm" type="none"/>
            <a:tailEnd len="sm" w="sm" type="none"/>
          </a:ln>
        </p:spPr>
      </p:cxnSp>
      <p:grpSp>
        <p:nvGrpSpPr>
          <p:cNvPr id="1001" name="Google Shape;1001;g25b05c8fee3_0_40"/>
          <p:cNvGrpSpPr/>
          <p:nvPr/>
        </p:nvGrpSpPr>
        <p:grpSpPr>
          <a:xfrm>
            <a:off x="3852184" y="3224386"/>
            <a:ext cx="466671" cy="1592114"/>
            <a:chOff x="11922041" y="-2061241"/>
            <a:chExt cx="982257" cy="3351113"/>
          </a:xfrm>
        </p:grpSpPr>
        <p:sp>
          <p:nvSpPr>
            <p:cNvPr id="1002" name="Google Shape;1002;g25b05c8fee3_0_40"/>
            <p:cNvSpPr/>
            <p:nvPr/>
          </p:nvSpPr>
          <p:spPr>
            <a:xfrm>
              <a:off x="12255782" y="-2061241"/>
              <a:ext cx="320940" cy="126573"/>
            </a:xfrm>
            <a:custGeom>
              <a:rect b="b" l="l" r="r" t="t"/>
              <a:pathLst>
                <a:path extrusionOk="0" h="267" w="677">
                  <a:moveTo>
                    <a:pt x="76" y="1"/>
                  </a:moveTo>
                  <a:cubicBezTo>
                    <a:pt x="34" y="1"/>
                    <a:pt x="0" y="35"/>
                    <a:pt x="0" y="77"/>
                  </a:cubicBezTo>
                  <a:lnTo>
                    <a:pt x="0" y="239"/>
                  </a:lnTo>
                  <a:cubicBezTo>
                    <a:pt x="0" y="254"/>
                    <a:pt x="12" y="265"/>
                    <a:pt x="27" y="265"/>
                  </a:cubicBezTo>
                  <a:lnTo>
                    <a:pt x="650" y="266"/>
                  </a:lnTo>
                  <a:cubicBezTo>
                    <a:pt x="665" y="266"/>
                    <a:pt x="676" y="255"/>
                    <a:pt x="676" y="240"/>
                  </a:cubicBezTo>
                  <a:lnTo>
                    <a:pt x="676" y="78"/>
                  </a:lnTo>
                  <a:cubicBezTo>
                    <a:pt x="675" y="36"/>
                    <a:pt x="643" y="2"/>
                    <a:pt x="600" y="2"/>
                  </a:cubicBezTo>
                  <a:lnTo>
                    <a:pt x="7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g25b05c8fee3_0_40"/>
            <p:cNvSpPr/>
            <p:nvPr/>
          </p:nvSpPr>
          <p:spPr>
            <a:xfrm>
              <a:off x="12200790" y="-1936090"/>
              <a:ext cx="430449" cy="278272"/>
            </a:xfrm>
            <a:custGeom>
              <a:rect b="b" l="l" r="r" t="t"/>
              <a:pathLst>
                <a:path extrusionOk="0" h="587" w="908">
                  <a:moveTo>
                    <a:pt x="212" y="0"/>
                  </a:moveTo>
                  <a:cubicBezTo>
                    <a:pt x="212" y="0"/>
                    <a:pt x="121" y="237"/>
                    <a:pt x="1" y="586"/>
                  </a:cubicBezTo>
                  <a:lnTo>
                    <a:pt x="907" y="587"/>
                  </a:lnTo>
                  <a:cubicBezTo>
                    <a:pt x="787" y="239"/>
                    <a:pt x="696" y="1"/>
                    <a:pt x="696" y="1"/>
                  </a:cubicBezTo>
                  <a:lnTo>
                    <a:pt x="21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g25b05c8fee3_0_40"/>
            <p:cNvSpPr/>
            <p:nvPr/>
          </p:nvSpPr>
          <p:spPr>
            <a:xfrm>
              <a:off x="11922041" y="-1657818"/>
              <a:ext cx="982257" cy="2947690"/>
            </a:xfrm>
            <a:custGeom>
              <a:rect b="b" l="l" r="r" t="t"/>
              <a:pathLst>
                <a:path extrusionOk="0" h="6218" w="2072">
                  <a:moveTo>
                    <a:pt x="589" y="1"/>
                  </a:moveTo>
                  <a:cubicBezTo>
                    <a:pt x="389" y="584"/>
                    <a:pt x="112" y="1478"/>
                    <a:pt x="64" y="2089"/>
                  </a:cubicBezTo>
                  <a:cubicBezTo>
                    <a:pt x="0" y="2914"/>
                    <a:pt x="40" y="5273"/>
                    <a:pt x="53" y="6000"/>
                  </a:cubicBezTo>
                  <a:cubicBezTo>
                    <a:pt x="56" y="6120"/>
                    <a:pt x="153" y="6215"/>
                    <a:pt x="273" y="6215"/>
                  </a:cubicBezTo>
                  <a:lnTo>
                    <a:pt x="1073" y="6217"/>
                  </a:lnTo>
                  <a:lnTo>
                    <a:pt x="1789" y="6218"/>
                  </a:lnTo>
                  <a:cubicBezTo>
                    <a:pt x="1909" y="6218"/>
                    <a:pt x="2007" y="6123"/>
                    <a:pt x="2010" y="6004"/>
                  </a:cubicBezTo>
                  <a:cubicBezTo>
                    <a:pt x="2026" y="5275"/>
                    <a:pt x="2072" y="2916"/>
                    <a:pt x="2011" y="2093"/>
                  </a:cubicBezTo>
                  <a:cubicBezTo>
                    <a:pt x="1965" y="1480"/>
                    <a:pt x="1693" y="585"/>
                    <a:pt x="1495" y="3"/>
                  </a:cubicBezTo>
                  <a:lnTo>
                    <a:pt x="58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g25b05c8fee3_0_40"/>
            <p:cNvSpPr/>
            <p:nvPr/>
          </p:nvSpPr>
          <p:spPr>
            <a:xfrm>
              <a:off x="11935315" y="-240860"/>
              <a:ext cx="952392" cy="847141"/>
            </a:xfrm>
            <a:custGeom>
              <a:rect b="b" l="l" r="r" t="t"/>
              <a:pathLst>
                <a:path extrusionOk="0" h="1787" w="2009">
                  <a:moveTo>
                    <a:pt x="4" y="1"/>
                  </a:moveTo>
                  <a:lnTo>
                    <a:pt x="0" y="1782"/>
                  </a:lnTo>
                  <a:lnTo>
                    <a:pt x="2005" y="1786"/>
                  </a:lnTo>
                  <a:lnTo>
                    <a:pt x="2008" y="4"/>
                  </a:lnTo>
                  <a:lnTo>
                    <a:pt x="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g25b05c8fee3_0_40"/>
            <p:cNvSpPr/>
            <p:nvPr/>
          </p:nvSpPr>
          <p:spPr>
            <a:xfrm>
              <a:off x="12519835" y="-1740304"/>
              <a:ext cx="175877" cy="612956"/>
            </a:xfrm>
            <a:custGeom>
              <a:rect b="b" l="l" r="r" t="t"/>
              <a:pathLst>
                <a:path extrusionOk="0" fill="none" h="1293" w="371">
                  <a:moveTo>
                    <a:pt x="0" y="1"/>
                  </a:moveTo>
                  <a:cubicBezTo>
                    <a:pt x="0" y="1"/>
                    <a:pt x="232" y="773"/>
                    <a:pt x="371" y="129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7" name="Google Shape;1007;g25b05c8fee3_0_40"/>
          <p:cNvGrpSpPr/>
          <p:nvPr/>
        </p:nvGrpSpPr>
        <p:grpSpPr>
          <a:xfrm>
            <a:off x="3287237" y="3951196"/>
            <a:ext cx="981305" cy="865313"/>
            <a:chOff x="9024814" y="-512021"/>
            <a:chExt cx="2065470" cy="1821329"/>
          </a:xfrm>
        </p:grpSpPr>
        <p:sp>
          <p:nvSpPr>
            <p:cNvPr id="1008" name="Google Shape;1008;g25b05c8fee3_0_40"/>
            <p:cNvSpPr/>
            <p:nvPr/>
          </p:nvSpPr>
          <p:spPr>
            <a:xfrm>
              <a:off x="9026214" y="-463667"/>
              <a:ext cx="1790534" cy="1064733"/>
            </a:xfrm>
            <a:custGeom>
              <a:rect b="b" l="l" r="r" t="t"/>
              <a:pathLst>
                <a:path extrusionOk="0" h="2246" w="3777">
                  <a:moveTo>
                    <a:pt x="3655" y="0"/>
                  </a:moveTo>
                  <a:cubicBezTo>
                    <a:pt x="3541" y="62"/>
                    <a:pt x="3545" y="244"/>
                    <a:pt x="3504" y="373"/>
                  </a:cubicBezTo>
                  <a:cubicBezTo>
                    <a:pt x="3434" y="594"/>
                    <a:pt x="3250" y="756"/>
                    <a:pt x="3066" y="897"/>
                  </a:cubicBezTo>
                  <a:cubicBezTo>
                    <a:pt x="2676" y="1196"/>
                    <a:pt x="2232" y="1460"/>
                    <a:pt x="1743" y="1491"/>
                  </a:cubicBezTo>
                  <a:cubicBezTo>
                    <a:pt x="1708" y="1493"/>
                    <a:pt x="1674" y="1494"/>
                    <a:pt x="1640" y="1494"/>
                  </a:cubicBezTo>
                  <a:cubicBezTo>
                    <a:pt x="1249" y="1494"/>
                    <a:pt x="848" y="1368"/>
                    <a:pt x="468" y="1368"/>
                  </a:cubicBezTo>
                  <a:cubicBezTo>
                    <a:pt x="403" y="1368"/>
                    <a:pt x="338" y="1371"/>
                    <a:pt x="274" y="1380"/>
                  </a:cubicBezTo>
                  <a:cubicBezTo>
                    <a:pt x="95" y="1406"/>
                    <a:pt x="0" y="1607"/>
                    <a:pt x="91" y="1763"/>
                  </a:cubicBezTo>
                  <a:cubicBezTo>
                    <a:pt x="154" y="1871"/>
                    <a:pt x="240" y="1966"/>
                    <a:pt x="339" y="2042"/>
                  </a:cubicBezTo>
                  <a:cubicBezTo>
                    <a:pt x="445" y="2124"/>
                    <a:pt x="565" y="2185"/>
                    <a:pt x="691" y="2232"/>
                  </a:cubicBezTo>
                  <a:cubicBezTo>
                    <a:pt x="691" y="2232"/>
                    <a:pt x="857" y="2245"/>
                    <a:pt x="1100" y="2245"/>
                  </a:cubicBezTo>
                  <a:cubicBezTo>
                    <a:pt x="1535" y="2245"/>
                    <a:pt x="2216" y="2203"/>
                    <a:pt x="2640" y="1967"/>
                  </a:cubicBezTo>
                  <a:cubicBezTo>
                    <a:pt x="3298" y="1600"/>
                    <a:pt x="3598" y="901"/>
                    <a:pt x="3687" y="506"/>
                  </a:cubicBezTo>
                  <a:cubicBezTo>
                    <a:pt x="3777" y="112"/>
                    <a:pt x="3655" y="0"/>
                    <a:pt x="365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g25b05c8fee3_0_40"/>
            <p:cNvSpPr/>
            <p:nvPr/>
          </p:nvSpPr>
          <p:spPr>
            <a:xfrm>
              <a:off x="9024814" y="-463667"/>
              <a:ext cx="1790534" cy="1064733"/>
            </a:xfrm>
            <a:custGeom>
              <a:rect b="b" l="l" r="r" t="t"/>
              <a:pathLst>
                <a:path extrusionOk="0" h="2246" w="3777">
                  <a:moveTo>
                    <a:pt x="3655" y="0"/>
                  </a:moveTo>
                  <a:cubicBezTo>
                    <a:pt x="3541" y="62"/>
                    <a:pt x="3545" y="244"/>
                    <a:pt x="3504" y="373"/>
                  </a:cubicBezTo>
                  <a:cubicBezTo>
                    <a:pt x="3434" y="594"/>
                    <a:pt x="3250" y="756"/>
                    <a:pt x="3066" y="897"/>
                  </a:cubicBezTo>
                  <a:cubicBezTo>
                    <a:pt x="2676" y="1196"/>
                    <a:pt x="2232" y="1460"/>
                    <a:pt x="1743" y="1491"/>
                  </a:cubicBezTo>
                  <a:cubicBezTo>
                    <a:pt x="1708" y="1493"/>
                    <a:pt x="1674" y="1494"/>
                    <a:pt x="1640" y="1494"/>
                  </a:cubicBezTo>
                  <a:cubicBezTo>
                    <a:pt x="1249" y="1494"/>
                    <a:pt x="848" y="1368"/>
                    <a:pt x="468" y="1368"/>
                  </a:cubicBezTo>
                  <a:cubicBezTo>
                    <a:pt x="403" y="1368"/>
                    <a:pt x="338" y="1371"/>
                    <a:pt x="274" y="1380"/>
                  </a:cubicBezTo>
                  <a:cubicBezTo>
                    <a:pt x="95" y="1406"/>
                    <a:pt x="0" y="1607"/>
                    <a:pt x="91" y="1763"/>
                  </a:cubicBezTo>
                  <a:cubicBezTo>
                    <a:pt x="154" y="1871"/>
                    <a:pt x="240" y="1966"/>
                    <a:pt x="339" y="2042"/>
                  </a:cubicBezTo>
                  <a:cubicBezTo>
                    <a:pt x="445" y="2124"/>
                    <a:pt x="565" y="2185"/>
                    <a:pt x="691" y="2232"/>
                  </a:cubicBezTo>
                  <a:cubicBezTo>
                    <a:pt x="691" y="2232"/>
                    <a:pt x="857" y="2245"/>
                    <a:pt x="1100" y="2245"/>
                  </a:cubicBezTo>
                  <a:cubicBezTo>
                    <a:pt x="1535" y="2245"/>
                    <a:pt x="2216" y="2203"/>
                    <a:pt x="2640" y="1967"/>
                  </a:cubicBezTo>
                  <a:cubicBezTo>
                    <a:pt x="3298" y="1600"/>
                    <a:pt x="3598" y="901"/>
                    <a:pt x="3687" y="506"/>
                  </a:cubicBezTo>
                  <a:cubicBezTo>
                    <a:pt x="3777" y="112"/>
                    <a:pt x="3655" y="0"/>
                    <a:pt x="3655" y="0"/>
                  </a:cubicBezTo>
                  <a:close/>
                </a:path>
              </a:pathLst>
            </a:custGeom>
            <a:solidFill>
              <a:srgbClr val="BD7B36">
                <a:alpha val="2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g25b05c8fee3_0_40"/>
            <p:cNvSpPr/>
            <p:nvPr/>
          </p:nvSpPr>
          <p:spPr>
            <a:xfrm>
              <a:off x="9026236" y="213288"/>
              <a:ext cx="83909" cy="106663"/>
            </a:xfrm>
            <a:custGeom>
              <a:rect b="b" l="l" r="r" t="t"/>
              <a:pathLst>
                <a:path extrusionOk="0" h="225" w="177">
                  <a:moveTo>
                    <a:pt x="156" y="1"/>
                  </a:moveTo>
                  <a:lnTo>
                    <a:pt x="156" y="1"/>
                  </a:lnTo>
                  <a:cubicBezTo>
                    <a:pt x="156" y="1"/>
                    <a:pt x="156" y="1"/>
                    <a:pt x="156" y="1"/>
                  </a:cubicBezTo>
                  <a:lnTo>
                    <a:pt x="156" y="1"/>
                  </a:lnTo>
                  <a:cubicBezTo>
                    <a:pt x="156" y="1"/>
                    <a:pt x="156" y="1"/>
                    <a:pt x="156" y="1"/>
                  </a:cubicBezTo>
                  <a:close/>
                  <a:moveTo>
                    <a:pt x="156" y="1"/>
                  </a:moveTo>
                  <a:cubicBezTo>
                    <a:pt x="156" y="2"/>
                    <a:pt x="1" y="89"/>
                    <a:pt x="68" y="225"/>
                  </a:cubicBezTo>
                  <a:cubicBezTo>
                    <a:pt x="124" y="211"/>
                    <a:pt x="168" y="162"/>
                    <a:pt x="173" y="104"/>
                  </a:cubicBezTo>
                  <a:cubicBezTo>
                    <a:pt x="176" y="69"/>
                    <a:pt x="167" y="35"/>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g25b05c8fee3_0_40"/>
            <p:cNvSpPr/>
            <p:nvPr/>
          </p:nvSpPr>
          <p:spPr>
            <a:xfrm>
              <a:off x="9687555" y="287241"/>
              <a:ext cx="122782" cy="46458"/>
            </a:xfrm>
            <a:custGeom>
              <a:rect b="b" l="l" r="r" t="t"/>
              <a:pathLst>
                <a:path extrusionOk="0" h="98" w="259">
                  <a:moveTo>
                    <a:pt x="42" y="0"/>
                  </a:moveTo>
                  <a:cubicBezTo>
                    <a:pt x="36" y="0"/>
                    <a:pt x="30" y="1"/>
                    <a:pt x="25" y="3"/>
                  </a:cubicBezTo>
                  <a:cubicBezTo>
                    <a:pt x="11" y="7"/>
                    <a:pt x="0" y="18"/>
                    <a:pt x="2" y="32"/>
                  </a:cubicBezTo>
                  <a:cubicBezTo>
                    <a:pt x="4" y="44"/>
                    <a:pt x="15" y="53"/>
                    <a:pt x="26" y="59"/>
                  </a:cubicBezTo>
                  <a:cubicBezTo>
                    <a:pt x="68" y="85"/>
                    <a:pt x="119" y="91"/>
                    <a:pt x="168" y="96"/>
                  </a:cubicBezTo>
                  <a:cubicBezTo>
                    <a:pt x="174" y="97"/>
                    <a:pt x="181" y="97"/>
                    <a:pt x="187" y="97"/>
                  </a:cubicBezTo>
                  <a:cubicBezTo>
                    <a:pt x="197" y="97"/>
                    <a:pt x="207" y="96"/>
                    <a:pt x="216" y="93"/>
                  </a:cubicBezTo>
                  <a:cubicBezTo>
                    <a:pt x="258" y="79"/>
                    <a:pt x="255" y="34"/>
                    <a:pt x="219" y="19"/>
                  </a:cubicBezTo>
                  <a:cubicBezTo>
                    <a:pt x="174" y="2"/>
                    <a:pt x="110" y="7"/>
                    <a:pt x="64" y="2"/>
                  </a:cubicBezTo>
                  <a:cubicBezTo>
                    <a:pt x="57" y="1"/>
                    <a:pt x="49" y="0"/>
                    <a:pt x="4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g25b05c8fee3_0_40"/>
            <p:cNvSpPr/>
            <p:nvPr/>
          </p:nvSpPr>
          <p:spPr>
            <a:xfrm>
              <a:off x="9173648" y="-399195"/>
              <a:ext cx="1686240" cy="1423595"/>
            </a:xfrm>
            <a:custGeom>
              <a:rect b="b" l="l" r="r" t="t"/>
              <a:pathLst>
                <a:path extrusionOk="0" h="3003" w="3557">
                  <a:moveTo>
                    <a:pt x="3295" y="1"/>
                  </a:moveTo>
                  <a:cubicBezTo>
                    <a:pt x="3256" y="125"/>
                    <a:pt x="3285" y="262"/>
                    <a:pt x="3272" y="393"/>
                  </a:cubicBezTo>
                  <a:cubicBezTo>
                    <a:pt x="3251" y="630"/>
                    <a:pt x="3100" y="838"/>
                    <a:pt x="2946" y="1022"/>
                  </a:cubicBezTo>
                  <a:cubicBezTo>
                    <a:pt x="2618" y="1413"/>
                    <a:pt x="2229" y="1781"/>
                    <a:pt x="1739" y="1922"/>
                  </a:cubicBezTo>
                  <a:cubicBezTo>
                    <a:pt x="1251" y="2062"/>
                    <a:pt x="687" y="1971"/>
                    <a:pt x="227" y="2141"/>
                  </a:cubicBezTo>
                  <a:cubicBezTo>
                    <a:pt x="50" y="2208"/>
                    <a:pt x="1" y="2434"/>
                    <a:pt x="128" y="2571"/>
                  </a:cubicBezTo>
                  <a:cubicBezTo>
                    <a:pt x="217" y="2666"/>
                    <a:pt x="326" y="2743"/>
                    <a:pt x="443" y="2797"/>
                  </a:cubicBezTo>
                  <a:cubicBezTo>
                    <a:pt x="560" y="2851"/>
                    <a:pt x="685" y="2886"/>
                    <a:pt x="813" y="2905"/>
                  </a:cubicBezTo>
                  <a:cubicBezTo>
                    <a:pt x="813" y="2905"/>
                    <a:pt x="990" y="3003"/>
                    <a:pt x="1304" y="3003"/>
                  </a:cubicBezTo>
                  <a:cubicBezTo>
                    <a:pt x="1599" y="3003"/>
                    <a:pt x="2015" y="2916"/>
                    <a:pt x="2518" y="2581"/>
                  </a:cubicBezTo>
                  <a:cubicBezTo>
                    <a:pt x="3556" y="1889"/>
                    <a:pt x="3527" y="475"/>
                    <a:pt x="3527" y="475"/>
                  </a:cubicBezTo>
                  <a:lnTo>
                    <a:pt x="329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g25b05c8fee3_0_40"/>
            <p:cNvSpPr/>
            <p:nvPr/>
          </p:nvSpPr>
          <p:spPr>
            <a:xfrm>
              <a:off x="9172248" y="-399195"/>
              <a:ext cx="1686240" cy="1423595"/>
            </a:xfrm>
            <a:custGeom>
              <a:rect b="b" l="l" r="r" t="t"/>
              <a:pathLst>
                <a:path extrusionOk="0" h="3003" w="3557">
                  <a:moveTo>
                    <a:pt x="3295" y="1"/>
                  </a:moveTo>
                  <a:cubicBezTo>
                    <a:pt x="3256" y="125"/>
                    <a:pt x="3285" y="262"/>
                    <a:pt x="3272" y="393"/>
                  </a:cubicBezTo>
                  <a:cubicBezTo>
                    <a:pt x="3251" y="630"/>
                    <a:pt x="3100" y="838"/>
                    <a:pt x="2946" y="1022"/>
                  </a:cubicBezTo>
                  <a:cubicBezTo>
                    <a:pt x="2618" y="1413"/>
                    <a:pt x="2229" y="1781"/>
                    <a:pt x="1739" y="1922"/>
                  </a:cubicBezTo>
                  <a:cubicBezTo>
                    <a:pt x="1251" y="2062"/>
                    <a:pt x="687" y="1971"/>
                    <a:pt x="227" y="2141"/>
                  </a:cubicBezTo>
                  <a:cubicBezTo>
                    <a:pt x="50" y="2208"/>
                    <a:pt x="1" y="2434"/>
                    <a:pt x="128" y="2571"/>
                  </a:cubicBezTo>
                  <a:cubicBezTo>
                    <a:pt x="217" y="2666"/>
                    <a:pt x="326" y="2743"/>
                    <a:pt x="443" y="2797"/>
                  </a:cubicBezTo>
                  <a:cubicBezTo>
                    <a:pt x="560" y="2851"/>
                    <a:pt x="685" y="2886"/>
                    <a:pt x="813" y="2905"/>
                  </a:cubicBezTo>
                  <a:cubicBezTo>
                    <a:pt x="813" y="2905"/>
                    <a:pt x="990" y="3003"/>
                    <a:pt x="1304" y="3003"/>
                  </a:cubicBezTo>
                  <a:cubicBezTo>
                    <a:pt x="1599" y="3003"/>
                    <a:pt x="2015" y="2916"/>
                    <a:pt x="2518" y="2581"/>
                  </a:cubicBezTo>
                  <a:cubicBezTo>
                    <a:pt x="3556" y="1889"/>
                    <a:pt x="3527" y="475"/>
                    <a:pt x="3527" y="475"/>
                  </a:cubicBezTo>
                  <a:lnTo>
                    <a:pt x="3295" y="1"/>
                  </a:lnTo>
                  <a:close/>
                </a:path>
              </a:pathLst>
            </a:custGeom>
            <a:solidFill>
              <a:srgbClr val="BD7B36">
                <a:alpha val="141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g25b05c8fee3_0_40"/>
            <p:cNvSpPr/>
            <p:nvPr/>
          </p:nvSpPr>
          <p:spPr>
            <a:xfrm>
              <a:off x="9192633" y="651791"/>
              <a:ext cx="58310" cy="86753"/>
            </a:xfrm>
            <a:custGeom>
              <a:rect b="b" l="l" r="r" t="t"/>
              <a:pathLst>
                <a:path extrusionOk="0" h="183" w="123">
                  <a:moveTo>
                    <a:pt x="79" y="0"/>
                  </a:moveTo>
                  <a:cubicBezTo>
                    <a:pt x="77" y="0"/>
                    <a:pt x="0" y="76"/>
                    <a:pt x="17" y="176"/>
                  </a:cubicBezTo>
                  <a:cubicBezTo>
                    <a:pt x="27" y="181"/>
                    <a:pt x="37" y="183"/>
                    <a:pt x="48" y="183"/>
                  </a:cubicBezTo>
                  <a:cubicBezTo>
                    <a:pt x="63" y="183"/>
                    <a:pt x="79" y="178"/>
                    <a:pt x="92" y="169"/>
                  </a:cubicBezTo>
                  <a:cubicBezTo>
                    <a:pt x="113" y="151"/>
                    <a:pt x="122" y="122"/>
                    <a:pt x="116" y="97"/>
                  </a:cubicBezTo>
                  <a:cubicBezTo>
                    <a:pt x="109" y="72"/>
                    <a:pt x="79" y="26"/>
                    <a:pt x="79" y="0"/>
                  </a:cubicBezTo>
                  <a:cubicBezTo>
                    <a:pt x="79" y="0"/>
                    <a:pt x="79" y="0"/>
                    <a:pt x="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g25b05c8fee3_0_40"/>
            <p:cNvSpPr/>
            <p:nvPr/>
          </p:nvSpPr>
          <p:spPr>
            <a:xfrm>
              <a:off x="9437702" y="-512021"/>
              <a:ext cx="1652582" cy="1821329"/>
            </a:xfrm>
            <a:custGeom>
              <a:rect b="b" l="l" r="r" t="t"/>
              <a:pathLst>
                <a:path extrusionOk="0" h="3842" w="3486">
                  <a:moveTo>
                    <a:pt x="2962" y="1"/>
                  </a:moveTo>
                  <a:cubicBezTo>
                    <a:pt x="2862" y="1"/>
                    <a:pt x="2754" y="104"/>
                    <a:pt x="2739" y="215"/>
                  </a:cubicBezTo>
                  <a:cubicBezTo>
                    <a:pt x="2719" y="361"/>
                    <a:pt x="2791" y="503"/>
                    <a:pt x="2814" y="649"/>
                  </a:cubicBezTo>
                  <a:cubicBezTo>
                    <a:pt x="2854" y="898"/>
                    <a:pt x="2754" y="1146"/>
                    <a:pt x="2643" y="1373"/>
                  </a:cubicBezTo>
                  <a:cubicBezTo>
                    <a:pt x="2410" y="1855"/>
                    <a:pt x="2107" y="2329"/>
                    <a:pt x="1645" y="2597"/>
                  </a:cubicBezTo>
                  <a:cubicBezTo>
                    <a:pt x="1183" y="2866"/>
                    <a:pt x="587" y="2915"/>
                    <a:pt x="162" y="3206"/>
                  </a:cubicBezTo>
                  <a:cubicBezTo>
                    <a:pt x="1" y="3318"/>
                    <a:pt x="7" y="3561"/>
                    <a:pt x="171" y="3668"/>
                  </a:cubicBezTo>
                  <a:cubicBezTo>
                    <a:pt x="285" y="3742"/>
                    <a:pt x="417" y="3792"/>
                    <a:pt x="549" y="3818"/>
                  </a:cubicBezTo>
                  <a:cubicBezTo>
                    <a:pt x="632" y="3834"/>
                    <a:pt x="717" y="3841"/>
                    <a:pt x="801" y="3841"/>
                  </a:cubicBezTo>
                  <a:cubicBezTo>
                    <a:pt x="969" y="3841"/>
                    <a:pt x="1139" y="3813"/>
                    <a:pt x="1303" y="3771"/>
                  </a:cubicBezTo>
                  <a:cubicBezTo>
                    <a:pt x="2154" y="3552"/>
                    <a:pt x="2903" y="3018"/>
                    <a:pt x="3277" y="2224"/>
                  </a:cubicBezTo>
                  <a:cubicBezTo>
                    <a:pt x="3409" y="1945"/>
                    <a:pt x="3486" y="1542"/>
                    <a:pt x="3377" y="1255"/>
                  </a:cubicBezTo>
                  <a:cubicBezTo>
                    <a:pt x="3301" y="1051"/>
                    <a:pt x="3134" y="884"/>
                    <a:pt x="3089" y="672"/>
                  </a:cubicBezTo>
                  <a:cubicBezTo>
                    <a:pt x="3044" y="462"/>
                    <a:pt x="3124" y="236"/>
                    <a:pt x="3051" y="36"/>
                  </a:cubicBezTo>
                  <a:cubicBezTo>
                    <a:pt x="3024" y="11"/>
                    <a:pt x="2993" y="1"/>
                    <a:pt x="29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g25b05c8fee3_0_40"/>
            <p:cNvSpPr/>
            <p:nvPr/>
          </p:nvSpPr>
          <p:spPr>
            <a:xfrm>
              <a:off x="10847115" y="98092"/>
              <a:ext cx="45984" cy="56413"/>
            </a:xfrm>
            <a:custGeom>
              <a:rect b="b" l="l" r="r" t="t"/>
              <a:pathLst>
                <a:path extrusionOk="0" h="119" w="97">
                  <a:moveTo>
                    <a:pt x="46" y="0"/>
                  </a:moveTo>
                  <a:cubicBezTo>
                    <a:pt x="45" y="0"/>
                    <a:pt x="45" y="0"/>
                    <a:pt x="44" y="0"/>
                  </a:cubicBezTo>
                  <a:cubicBezTo>
                    <a:pt x="20" y="2"/>
                    <a:pt x="0" y="29"/>
                    <a:pt x="2" y="63"/>
                  </a:cubicBezTo>
                  <a:cubicBezTo>
                    <a:pt x="4" y="94"/>
                    <a:pt x="25" y="119"/>
                    <a:pt x="50" y="119"/>
                  </a:cubicBezTo>
                  <a:cubicBezTo>
                    <a:pt x="51" y="119"/>
                    <a:pt x="52" y="118"/>
                    <a:pt x="53" y="118"/>
                  </a:cubicBezTo>
                  <a:cubicBezTo>
                    <a:pt x="78" y="117"/>
                    <a:pt x="97" y="90"/>
                    <a:pt x="95" y="57"/>
                  </a:cubicBezTo>
                  <a:cubicBezTo>
                    <a:pt x="92" y="24"/>
                    <a:pt x="70" y="0"/>
                    <a:pt x="46" y="0"/>
                  </a:cubicBezTo>
                  <a:close/>
                </a:path>
              </a:pathLst>
            </a:custGeom>
            <a:solidFill>
              <a:srgbClr val="EEE3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g25b05c8fee3_0_40"/>
            <p:cNvSpPr/>
            <p:nvPr/>
          </p:nvSpPr>
          <p:spPr>
            <a:xfrm>
              <a:off x="10843797" y="186266"/>
              <a:ext cx="18014" cy="22755"/>
            </a:xfrm>
            <a:custGeom>
              <a:rect b="b" l="l" r="r" t="t"/>
              <a:pathLst>
                <a:path extrusionOk="0" h="48" w="38">
                  <a:moveTo>
                    <a:pt x="18" y="1"/>
                  </a:moveTo>
                  <a:cubicBezTo>
                    <a:pt x="7" y="1"/>
                    <a:pt x="1" y="12"/>
                    <a:pt x="1" y="25"/>
                  </a:cubicBezTo>
                  <a:cubicBezTo>
                    <a:pt x="2" y="38"/>
                    <a:pt x="9" y="47"/>
                    <a:pt x="20" y="47"/>
                  </a:cubicBezTo>
                  <a:cubicBezTo>
                    <a:pt x="30" y="46"/>
                    <a:pt x="38" y="36"/>
                    <a:pt x="38" y="24"/>
                  </a:cubicBezTo>
                  <a:cubicBezTo>
                    <a:pt x="35" y="10"/>
                    <a:pt x="28" y="1"/>
                    <a:pt x="18" y="1"/>
                  </a:cubicBezTo>
                  <a:close/>
                </a:path>
              </a:pathLst>
            </a:custGeom>
            <a:solidFill>
              <a:srgbClr val="EEE3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g25b05c8fee3_0_40"/>
            <p:cNvSpPr/>
            <p:nvPr/>
          </p:nvSpPr>
          <p:spPr>
            <a:xfrm>
              <a:off x="9114886" y="285344"/>
              <a:ext cx="1197008" cy="181090"/>
            </a:xfrm>
            <a:custGeom>
              <a:rect b="b" l="l" r="r" t="t"/>
              <a:pathLst>
                <a:path extrusionOk="0" fill="none" h="382" w="2525">
                  <a:moveTo>
                    <a:pt x="1" y="0"/>
                  </a:moveTo>
                  <a:cubicBezTo>
                    <a:pt x="206" y="162"/>
                    <a:pt x="452" y="273"/>
                    <a:pt x="710" y="320"/>
                  </a:cubicBezTo>
                  <a:cubicBezTo>
                    <a:pt x="782" y="333"/>
                    <a:pt x="856" y="342"/>
                    <a:pt x="929" y="348"/>
                  </a:cubicBezTo>
                  <a:cubicBezTo>
                    <a:pt x="1335" y="381"/>
                    <a:pt x="1712" y="376"/>
                    <a:pt x="2143" y="266"/>
                  </a:cubicBezTo>
                  <a:cubicBezTo>
                    <a:pt x="2260" y="236"/>
                    <a:pt x="2423" y="187"/>
                    <a:pt x="2524" y="121"/>
                  </a:cubicBezTo>
                </a:path>
              </a:pathLst>
            </a:custGeom>
            <a:noFill/>
            <a:ln cap="flat" cmpd="sng" w="9525">
              <a:solidFill>
                <a:schemeClr val="accent2"/>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g25b05c8fee3_0_40"/>
            <p:cNvSpPr/>
            <p:nvPr/>
          </p:nvSpPr>
          <p:spPr>
            <a:xfrm>
              <a:off x="9436302" y="-512021"/>
              <a:ext cx="1652582" cy="1821329"/>
            </a:xfrm>
            <a:custGeom>
              <a:rect b="b" l="l" r="r" t="t"/>
              <a:pathLst>
                <a:path extrusionOk="0" h="3842" w="3486">
                  <a:moveTo>
                    <a:pt x="2962" y="1"/>
                  </a:moveTo>
                  <a:cubicBezTo>
                    <a:pt x="2862" y="1"/>
                    <a:pt x="2754" y="104"/>
                    <a:pt x="2739" y="215"/>
                  </a:cubicBezTo>
                  <a:cubicBezTo>
                    <a:pt x="2719" y="361"/>
                    <a:pt x="2791" y="503"/>
                    <a:pt x="2814" y="649"/>
                  </a:cubicBezTo>
                  <a:cubicBezTo>
                    <a:pt x="2854" y="898"/>
                    <a:pt x="2754" y="1146"/>
                    <a:pt x="2643" y="1373"/>
                  </a:cubicBezTo>
                  <a:cubicBezTo>
                    <a:pt x="2410" y="1855"/>
                    <a:pt x="2107" y="2329"/>
                    <a:pt x="1645" y="2597"/>
                  </a:cubicBezTo>
                  <a:cubicBezTo>
                    <a:pt x="1183" y="2866"/>
                    <a:pt x="587" y="2915"/>
                    <a:pt x="162" y="3206"/>
                  </a:cubicBezTo>
                  <a:cubicBezTo>
                    <a:pt x="1" y="3318"/>
                    <a:pt x="7" y="3561"/>
                    <a:pt x="171" y="3668"/>
                  </a:cubicBezTo>
                  <a:cubicBezTo>
                    <a:pt x="285" y="3742"/>
                    <a:pt x="417" y="3792"/>
                    <a:pt x="549" y="3818"/>
                  </a:cubicBezTo>
                  <a:cubicBezTo>
                    <a:pt x="632" y="3834"/>
                    <a:pt x="717" y="3841"/>
                    <a:pt x="801" y="3841"/>
                  </a:cubicBezTo>
                  <a:cubicBezTo>
                    <a:pt x="969" y="3841"/>
                    <a:pt x="1139" y="3813"/>
                    <a:pt x="1303" y="3771"/>
                  </a:cubicBezTo>
                  <a:cubicBezTo>
                    <a:pt x="2154" y="3552"/>
                    <a:pt x="2903" y="3018"/>
                    <a:pt x="3277" y="2224"/>
                  </a:cubicBezTo>
                  <a:cubicBezTo>
                    <a:pt x="3409" y="1945"/>
                    <a:pt x="3486" y="1542"/>
                    <a:pt x="3377" y="1255"/>
                  </a:cubicBezTo>
                  <a:cubicBezTo>
                    <a:pt x="3301" y="1051"/>
                    <a:pt x="3134" y="884"/>
                    <a:pt x="3089" y="672"/>
                  </a:cubicBezTo>
                  <a:cubicBezTo>
                    <a:pt x="3044" y="462"/>
                    <a:pt x="3124" y="236"/>
                    <a:pt x="3051" y="36"/>
                  </a:cubicBezTo>
                  <a:cubicBezTo>
                    <a:pt x="3024" y="11"/>
                    <a:pt x="2993" y="1"/>
                    <a:pt x="29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g25b05c8fee3_0_40"/>
            <p:cNvSpPr/>
            <p:nvPr/>
          </p:nvSpPr>
          <p:spPr>
            <a:xfrm>
              <a:off x="9436302" y="1056162"/>
              <a:ext cx="72057" cy="106189"/>
            </a:xfrm>
            <a:custGeom>
              <a:rect b="b" l="l" r="r" t="t"/>
              <a:pathLst>
                <a:path extrusionOk="0" h="224" w="152">
                  <a:moveTo>
                    <a:pt x="79" y="1"/>
                  </a:moveTo>
                  <a:lnTo>
                    <a:pt x="79" y="1"/>
                  </a:lnTo>
                  <a:cubicBezTo>
                    <a:pt x="80" y="3"/>
                    <a:pt x="1" y="101"/>
                    <a:pt x="76" y="222"/>
                  </a:cubicBezTo>
                  <a:cubicBezTo>
                    <a:pt x="79" y="223"/>
                    <a:pt x="82" y="223"/>
                    <a:pt x="86" y="223"/>
                  </a:cubicBezTo>
                  <a:cubicBezTo>
                    <a:pt x="109" y="223"/>
                    <a:pt x="131" y="205"/>
                    <a:pt x="140" y="184"/>
                  </a:cubicBezTo>
                  <a:cubicBezTo>
                    <a:pt x="151" y="159"/>
                    <a:pt x="150" y="131"/>
                    <a:pt x="149" y="103"/>
                  </a:cubicBezTo>
                  <a:cubicBezTo>
                    <a:pt x="149" y="91"/>
                    <a:pt x="147" y="80"/>
                    <a:pt x="145" y="68"/>
                  </a:cubicBezTo>
                  <a:cubicBezTo>
                    <a:pt x="137" y="37"/>
                    <a:pt x="110" y="10"/>
                    <a:pt x="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g25b05c8fee3_0_40"/>
            <p:cNvSpPr/>
            <p:nvPr/>
          </p:nvSpPr>
          <p:spPr>
            <a:xfrm>
              <a:off x="9519263" y="-241808"/>
              <a:ext cx="1310783" cy="1356753"/>
            </a:xfrm>
            <a:custGeom>
              <a:rect b="b" l="l" r="r" t="t"/>
              <a:pathLst>
                <a:path extrusionOk="0" fill="none" h="2862" w="2765">
                  <a:moveTo>
                    <a:pt x="1" y="2852"/>
                  </a:moveTo>
                  <a:cubicBezTo>
                    <a:pt x="149" y="2861"/>
                    <a:pt x="296" y="2822"/>
                    <a:pt x="440" y="2781"/>
                  </a:cubicBezTo>
                  <a:cubicBezTo>
                    <a:pt x="802" y="2678"/>
                    <a:pt x="1237" y="2570"/>
                    <a:pt x="1561" y="2381"/>
                  </a:cubicBezTo>
                  <a:cubicBezTo>
                    <a:pt x="2254" y="1978"/>
                    <a:pt x="2644" y="1351"/>
                    <a:pt x="2740" y="603"/>
                  </a:cubicBezTo>
                  <a:cubicBezTo>
                    <a:pt x="2764" y="416"/>
                    <a:pt x="2737" y="207"/>
                    <a:pt x="2622" y="1"/>
                  </a:cubicBez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g25b05c8fee3_0_40"/>
            <p:cNvSpPr/>
            <p:nvPr/>
          </p:nvSpPr>
          <p:spPr>
            <a:xfrm>
              <a:off x="10150241" y="1045733"/>
              <a:ext cx="201002" cy="86753"/>
            </a:xfrm>
            <a:custGeom>
              <a:rect b="b" l="l" r="r" t="t"/>
              <a:pathLst>
                <a:path extrusionOk="0" h="183" w="424">
                  <a:moveTo>
                    <a:pt x="391" y="1"/>
                  </a:moveTo>
                  <a:cubicBezTo>
                    <a:pt x="279" y="1"/>
                    <a:pt x="121" y="85"/>
                    <a:pt x="22" y="136"/>
                  </a:cubicBezTo>
                  <a:cubicBezTo>
                    <a:pt x="16" y="140"/>
                    <a:pt x="9" y="143"/>
                    <a:pt x="6" y="150"/>
                  </a:cubicBezTo>
                  <a:cubicBezTo>
                    <a:pt x="0" y="161"/>
                    <a:pt x="8" y="172"/>
                    <a:pt x="17" y="178"/>
                  </a:cubicBezTo>
                  <a:cubicBezTo>
                    <a:pt x="27" y="183"/>
                    <a:pt x="38" y="183"/>
                    <a:pt x="50" y="183"/>
                  </a:cubicBezTo>
                  <a:cubicBezTo>
                    <a:pt x="161" y="180"/>
                    <a:pt x="274" y="148"/>
                    <a:pt x="371" y="92"/>
                  </a:cubicBezTo>
                  <a:cubicBezTo>
                    <a:pt x="396" y="78"/>
                    <a:pt x="424" y="56"/>
                    <a:pt x="421" y="27"/>
                  </a:cubicBezTo>
                  <a:cubicBezTo>
                    <a:pt x="419" y="18"/>
                    <a:pt x="416" y="8"/>
                    <a:pt x="408" y="3"/>
                  </a:cubicBezTo>
                  <a:cubicBezTo>
                    <a:pt x="402" y="1"/>
                    <a:pt x="397" y="1"/>
                    <a:pt x="39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g25b05c8fee3_0_40"/>
            <p:cNvSpPr/>
            <p:nvPr/>
          </p:nvSpPr>
          <p:spPr>
            <a:xfrm>
              <a:off x="10372103" y="966565"/>
              <a:ext cx="65895" cy="37451"/>
            </a:xfrm>
            <a:custGeom>
              <a:rect b="b" l="l" r="r" t="t"/>
              <a:pathLst>
                <a:path extrusionOk="0" h="79" w="139">
                  <a:moveTo>
                    <a:pt x="106" y="0"/>
                  </a:moveTo>
                  <a:cubicBezTo>
                    <a:pt x="78" y="5"/>
                    <a:pt x="51" y="15"/>
                    <a:pt x="28" y="29"/>
                  </a:cubicBezTo>
                  <a:cubicBezTo>
                    <a:pt x="13" y="38"/>
                    <a:pt x="1" y="55"/>
                    <a:pt x="8" y="69"/>
                  </a:cubicBezTo>
                  <a:cubicBezTo>
                    <a:pt x="16" y="76"/>
                    <a:pt x="31" y="79"/>
                    <a:pt x="48" y="79"/>
                  </a:cubicBezTo>
                  <a:cubicBezTo>
                    <a:pt x="61" y="79"/>
                    <a:pt x="76" y="77"/>
                    <a:pt x="87" y="73"/>
                  </a:cubicBezTo>
                  <a:cubicBezTo>
                    <a:pt x="112" y="64"/>
                    <a:pt x="139" y="33"/>
                    <a:pt x="127" y="10"/>
                  </a:cubicBezTo>
                  <a:cubicBezTo>
                    <a:pt x="124" y="2"/>
                    <a:pt x="112" y="0"/>
                    <a:pt x="10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4" name="Google Shape;1024;g25b05c8fee3_0_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grpSp>
        <p:nvGrpSpPr>
          <p:cNvPr id="1029" name="Google Shape;1029;g25b02c8a312_0_74"/>
          <p:cNvGrpSpPr/>
          <p:nvPr/>
        </p:nvGrpSpPr>
        <p:grpSpPr>
          <a:xfrm>
            <a:off x="6585033" y="399148"/>
            <a:ext cx="216823" cy="216819"/>
            <a:chOff x="-223479" y="-1094052"/>
            <a:chExt cx="216823" cy="216819"/>
          </a:xfrm>
        </p:grpSpPr>
        <p:sp>
          <p:nvSpPr>
            <p:cNvPr id="1030" name="Google Shape;1030;g25b02c8a312_0_74"/>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g25b02c8a312_0_74"/>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32" name="Google Shape;1032;g25b02c8a312_0_74"/>
          <p:cNvCxnSpPr/>
          <p:nvPr/>
        </p:nvCxnSpPr>
        <p:spPr>
          <a:xfrm rot="10800000">
            <a:off x="5701875" y="615975"/>
            <a:ext cx="460800" cy="0"/>
          </a:xfrm>
          <a:prstGeom prst="straightConnector1">
            <a:avLst/>
          </a:prstGeom>
          <a:noFill/>
          <a:ln cap="flat" cmpd="sng" w="9525">
            <a:solidFill>
              <a:schemeClr val="lt1"/>
            </a:solidFill>
            <a:prstDash val="solid"/>
            <a:round/>
            <a:headEnd len="sm" w="sm" type="none"/>
            <a:tailEnd len="sm" w="sm" type="none"/>
          </a:ln>
        </p:spPr>
      </p:cxnSp>
      <p:cxnSp>
        <p:nvCxnSpPr>
          <p:cNvPr id="1033" name="Google Shape;1033;g25b02c8a312_0_74"/>
          <p:cNvCxnSpPr/>
          <p:nvPr/>
        </p:nvCxnSpPr>
        <p:spPr>
          <a:xfrm rot="10800000">
            <a:off x="6105600" y="858225"/>
            <a:ext cx="3038400" cy="0"/>
          </a:xfrm>
          <a:prstGeom prst="straightConnector1">
            <a:avLst/>
          </a:prstGeom>
          <a:noFill/>
          <a:ln cap="flat" cmpd="sng" w="9525">
            <a:solidFill>
              <a:schemeClr val="lt1"/>
            </a:solidFill>
            <a:prstDash val="solid"/>
            <a:round/>
            <a:headEnd len="sm" w="sm" type="none"/>
            <a:tailEnd len="sm" w="sm" type="none"/>
          </a:ln>
        </p:spPr>
      </p:cxnSp>
      <p:grpSp>
        <p:nvGrpSpPr>
          <p:cNvPr id="1034" name="Google Shape;1034;g25b02c8a312_0_74"/>
          <p:cNvGrpSpPr/>
          <p:nvPr/>
        </p:nvGrpSpPr>
        <p:grpSpPr>
          <a:xfrm>
            <a:off x="9705558" y="1511240"/>
            <a:ext cx="531863" cy="511226"/>
            <a:chOff x="-28692" y="-747573"/>
            <a:chExt cx="531863" cy="511226"/>
          </a:xfrm>
        </p:grpSpPr>
        <p:sp>
          <p:nvSpPr>
            <p:cNvPr id="1035" name="Google Shape;1035;g25b02c8a312_0_74"/>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g25b02c8a312_0_74"/>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g25b02c8a312_0_74"/>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g25b02c8a312_0_74"/>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9" name="Google Shape;1039;g25b02c8a312_0_74"/>
          <p:cNvSpPr/>
          <p:nvPr/>
        </p:nvSpPr>
        <p:spPr>
          <a:xfrm>
            <a:off x="1633925" y="4633375"/>
            <a:ext cx="3527100" cy="253500"/>
          </a:xfrm>
          <a:prstGeom prst="rect">
            <a:avLst/>
          </a:prstGeom>
          <a:solidFill>
            <a:srgbClr val="CAE9D9"/>
          </a:solidFill>
          <a:ln cap="flat" cmpd="sng" w="9525">
            <a:solidFill>
              <a:srgbClr val="CAE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g25b02c8a312_0_74"/>
          <p:cNvSpPr/>
          <p:nvPr/>
        </p:nvSpPr>
        <p:spPr>
          <a:xfrm>
            <a:off x="5646300" y="399150"/>
            <a:ext cx="3497700" cy="609000"/>
          </a:xfrm>
          <a:prstGeom prst="roundRect">
            <a:avLst>
              <a:gd fmla="val 16667" name="adj"/>
            </a:avLst>
          </a:prstGeom>
          <a:solidFill>
            <a:srgbClr val="F6EAD4"/>
          </a:solidFill>
          <a:ln cap="flat" cmpd="sng" w="9525">
            <a:solidFill>
              <a:srgbClr val="F6EA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g25b02c8a312_0_74"/>
          <p:cNvSpPr txBox="1"/>
          <p:nvPr>
            <p:ph type="title"/>
          </p:nvPr>
        </p:nvSpPr>
        <p:spPr>
          <a:xfrm>
            <a:off x="207575" y="1436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en"/>
              <a:t>YOLOv8- </a:t>
            </a:r>
            <a:r>
              <a:rPr lang="en"/>
              <a:t>Algorithm </a:t>
            </a:r>
            <a:endParaRPr/>
          </a:p>
        </p:txBody>
      </p:sp>
      <p:sp>
        <p:nvSpPr>
          <p:cNvPr id="1042" name="Google Shape;1042;g25b02c8a312_0_74"/>
          <p:cNvSpPr/>
          <p:nvPr/>
        </p:nvSpPr>
        <p:spPr>
          <a:xfrm>
            <a:off x="334550" y="705825"/>
            <a:ext cx="8537100" cy="4362600"/>
          </a:xfrm>
          <a:prstGeom prst="roundRect">
            <a:avLst>
              <a:gd fmla="val 192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3" name="Google Shape;1043;g25b02c8a312_0_74"/>
          <p:cNvGrpSpPr/>
          <p:nvPr/>
        </p:nvGrpSpPr>
        <p:grpSpPr>
          <a:xfrm rot="-2700000">
            <a:off x="102862" y="4444047"/>
            <a:ext cx="531858" cy="511221"/>
            <a:chOff x="-28692" y="-747573"/>
            <a:chExt cx="531863" cy="511226"/>
          </a:xfrm>
        </p:grpSpPr>
        <p:sp>
          <p:nvSpPr>
            <p:cNvPr id="1044" name="Google Shape;1044;g25b02c8a312_0_74"/>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g25b02c8a312_0_74"/>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g25b02c8a312_0_74"/>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g25b02c8a312_0_74"/>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8" name="Google Shape;1048;g25b02c8a312_0_74"/>
          <p:cNvSpPr txBox="1"/>
          <p:nvPr>
            <p:ph idx="3" type="title"/>
          </p:nvPr>
        </p:nvSpPr>
        <p:spPr>
          <a:xfrm>
            <a:off x="591749" y="705825"/>
            <a:ext cx="31209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Input Parameters</a:t>
            </a:r>
            <a:endParaRPr/>
          </a:p>
        </p:txBody>
      </p:sp>
      <p:pic>
        <p:nvPicPr>
          <p:cNvPr id="1049" name="Google Shape;1049;g25b02c8a312_0_74"/>
          <p:cNvPicPr preferRelativeResize="0"/>
          <p:nvPr/>
        </p:nvPicPr>
        <p:blipFill>
          <a:blip r:embed="rId3">
            <a:alphaModFix/>
          </a:blip>
          <a:stretch>
            <a:fillRect/>
          </a:stretch>
        </p:blipFill>
        <p:spPr>
          <a:xfrm>
            <a:off x="4212113" y="1433363"/>
            <a:ext cx="1387825" cy="3111675"/>
          </a:xfrm>
          <a:prstGeom prst="rect">
            <a:avLst/>
          </a:prstGeom>
          <a:noFill/>
          <a:ln>
            <a:noFill/>
          </a:ln>
        </p:spPr>
      </p:pic>
      <p:sp>
        <p:nvSpPr>
          <p:cNvPr id="1050" name="Google Shape;1050;g25b02c8a312_0_74"/>
          <p:cNvSpPr/>
          <p:nvPr/>
        </p:nvSpPr>
        <p:spPr>
          <a:xfrm rot="5927">
            <a:off x="5646105" y="2816538"/>
            <a:ext cx="348001" cy="345300"/>
          </a:xfrm>
          <a:prstGeom prst="rightArrow">
            <a:avLst>
              <a:gd fmla="val 50000" name="adj1"/>
              <a:gd fmla="val 50000" name="adj2"/>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g25b02c8a312_0_74"/>
          <p:cNvSpPr txBox="1"/>
          <p:nvPr/>
        </p:nvSpPr>
        <p:spPr>
          <a:xfrm>
            <a:off x="6105592" y="2308875"/>
            <a:ext cx="1959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目標物中心點 信心度</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Bounding Box X座標</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Bounding </a:t>
            </a:r>
            <a:r>
              <a:rPr lang="en">
                <a:latin typeface="Open Sans"/>
                <a:ea typeface="Open Sans"/>
                <a:cs typeface="Open Sans"/>
                <a:sym typeface="Open Sans"/>
              </a:rPr>
              <a:t>Box Y座標</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Bounding </a:t>
            </a:r>
            <a:r>
              <a:rPr lang="en">
                <a:latin typeface="Open Sans"/>
                <a:ea typeface="Open Sans"/>
                <a:cs typeface="Open Sans"/>
                <a:sym typeface="Open Sans"/>
              </a:rPr>
              <a:t>Box 高</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Bounding </a:t>
            </a:r>
            <a:r>
              <a:rPr lang="en">
                <a:latin typeface="Open Sans"/>
                <a:ea typeface="Open Sans"/>
                <a:cs typeface="Open Sans"/>
                <a:sym typeface="Open Sans"/>
              </a:rPr>
              <a:t>Box 寬</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Class 1 機率</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Class 2 機率</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Class 3 機率</a:t>
            </a:r>
            <a:endParaRPr>
              <a:latin typeface="Open Sans"/>
              <a:ea typeface="Open Sans"/>
              <a:cs typeface="Open Sans"/>
              <a:sym typeface="Open Sans"/>
            </a:endParaRPr>
          </a:p>
        </p:txBody>
      </p:sp>
      <p:sp>
        <p:nvSpPr>
          <p:cNvPr id="1052" name="Google Shape;1052;g25b02c8a312_0_74"/>
          <p:cNvSpPr txBox="1"/>
          <p:nvPr/>
        </p:nvSpPr>
        <p:spPr>
          <a:xfrm>
            <a:off x="6406250" y="1841350"/>
            <a:ext cx="115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標籤資訊</a:t>
            </a:r>
            <a:endParaRPr b="1">
              <a:latin typeface="Open Sans"/>
              <a:ea typeface="Open Sans"/>
              <a:cs typeface="Open Sans"/>
              <a:sym typeface="Open Sans"/>
            </a:endParaRPr>
          </a:p>
        </p:txBody>
      </p:sp>
      <p:pic>
        <p:nvPicPr>
          <p:cNvPr id="1053" name="Google Shape;1053;g25b02c8a312_0_74"/>
          <p:cNvPicPr preferRelativeResize="0"/>
          <p:nvPr/>
        </p:nvPicPr>
        <p:blipFill>
          <a:blip r:embed="rId4">
            <a:alphaModFix/>
          </a:blip>
          <a:stretch>
            <a:fillRect/>
          </a:stretch>
        </p:blipFill>
        <p:spPr>
          <a:xfrm>
            <a:off x="605700" y="1280963"/>
            <a:ext cx="3383001" cy="3401287"/>
          </a:xfrm>
          <a:prstGeom prst="rect">
            <a:avLst/>
          </a:prstGeom>
          <a:noFill/>
          <a:ln>
            <a:noFill/>
          </a:ln>
        </p:spPr>
      </p:pic>
      <p:pic>
        <p:nvPicPr>
          <p:cNvPr id="1054" name="Google Shape;1054;g25b02c8a312_0_74"/>
          <p:cNvPicPr preferRelativeResize="0"/>
          <p:nvPr/>
        </p:nvPicPr>
        <p:blipFill>
          <a:blip r:embed="rId5">
            <a:alphaModFix/>
          </a:blip>
          <a:stretch>
            <a:fillRect/>
          </a:stretch>
        </p:blipFill>
        <p:spPr>
          <a:xfrm>
            <a:off x="1326475" y="2882375"/>
            <a:ext cx="1714375" cy="1510275"/>
          </a:xfrm>
          <a:prstGeom prst="rect">
            <a:avLst/>
          </a:prstGeom>
          <a:noFill/>
          <a:ln>
            <a:noFill/>
          </a:ln>
        </p:spPr>
      </p:pic>
      <p:sp>
        <p:nvSpPr>
          <p:cNvPr id="1055" name="Google Shape;1055;g25b02c8a312_0_74"/>
          <p:cNvSpPr/>
          <p:nvPr/>
        </p:nvSpPr>
        <p:spPr>
          <a:xfrm>
            <a:off x="2130750" y="3605850"/>
            <a:ext cx="139200" cy="150000"/>
          </a:xfrm>
          <a:prstGeom prst="ellipse">
            <a:avLst/>
          </a:prstGeom>
          <a:solidFill>
            <a:schemeClr val="accent6"/>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6" name="Google Shape;1056;g25b02c8a312_0_74"/>
          <p:cNvCxnSpPr/>
          <p:nvPr/>
        </p:nvCxnSpPr>
        <p:spPr>
          <a:xfrm flipH="1" rot="10800000">
            <a:off x="483400" y="3683200"/>
            <a:ext cx="1731000" cy="2700"/>
          </a:xfrm>
          <a:prstGeom prst="straightConnector1">
            <a:avLst/>
          </a:prstGeom>
          <a:noFill/>
          <a:ln cap="flat" cmpd="sng" w="9525">
            <a:solidFill>
              <a:schemeClr val="accent6"/>
            </a:solidFill>
            <a:prstDash val="solid"/>
            <a:round/>
            <a:headEnd len="med" w="med" type="none"/>
            <a:tailEnd len="med" w="med" type="none"/>
          </a:ln>
        </p:spPr>
      </p:cxnSp>
      <p:cxnSp>
        <p:nvCxnSpPr>
          <p:cNvPr id="1057" name="Google Shape;1057;g25b02c8a312_0_74"/>
          <p:cNvCxnSpPr/>
          <p:nvPr/>
        </p:nvCxnSpPr>
        <p:spPr>
          <a:xfrm rot="10800000">
            <a:off x="2199450" y="3755850"/>
            <a:ext cx="1800" cy="1068600"/>
          </a:xfrm>
          <a:prstGeom prst="straightConnector1">
            <a:avLst/>
          </a:prstGeom>
          <a:noFill/>
          <a:ln cap="flat" cmpd="sng" w="9525">
            <a:solidFill>
              <a:schemeClr val="accent6"/>
            </a:solidFill>
            <a:prstDash val="solid"/>
            <a:round/>
            <a:headEnd len="med" w="med" type="none"/>
            <a:tailEnd len="med" w="med" type="none"/>
          </a:ln>
        </p:spPr>
      </p:cxnSp>
      <p:sp>
        <p:nvSpPr>
          <p:cNvPr id="1058" name="Google Shape;1058;g25b02c8a312_0_74"/>
          <p:cNvSpPr txBox="1"/>
          <p:nvPr/>
        </p:nvSpPr>
        <p:spPr>
          <a:xfrm>
            <a:off x="1326475" y="2508338"/>
            <a:ext cx="348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FF0000"/>
                </a:solidFill>
                <a:latin typeface="Open Sans"/>
                <a:ea typeface="Open Sans"/>
                <a:cs typeface="Open Sans"/>
                <a:sym typeface="Open Sans"/>
              </a:rPr>
              <a:t>1           </a:t>
            </a:r>
            <a:endParaRPr b="1" sz="1900">
              <a:solidFill>
                <a:srgbClr val="FF0000"/>
              </a:solidFill>
              <a:latin typeface="Open Sans"/>
              <a:ea typeface="Open Sans"/>
              <a:cs typeface="Open Sans"/>
              <a:sym typeface="Open Sans"/>
            </a:endParaRPr>
          </a:p>
        </p:txBody>
      </p:sp>
      <p:sp>
        <p:nvSpPr>
          <p:cNvPr id="1059" name="Google Shape;1059;g25b02c8a312_0_74"/>
          <p:cNvSpPr txBox="1"/>
          <p:nvPr/>
        </p:nvSpPr>
        <p:spPr>
          <a:xfrm>
            <a:off x="2521550" y="2462900"/>
            <a:ext cx="671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FF0000"/>
                </a:solidFill>
                <a:latin typeface="Open Sans"/>
                <a:ea typeface="Open Sans"/>
                <a:cs typeface="Open Sans"/>
                <a:sym typeface="Open Sans"/>
              </a:rPr>
              <a:t>car</a:t>
            </a:r>
            <a:endParaRPr b="1" sz="1900">
              <a:solidFill>
                <a:srgbClr val="FF0000"/>
              </a:solidFill>
              <a:latin typeface="Open Sans"/>
              <a:ea typeface="Open Sans"/>
              <a:cs typeface="Open Sans"/>
              <a:sym typeface="Open Sans"/>
            </a:endParaRPr>
          </a:p>
        </p:txBody>
      </p:sp>
      <p:sp>
        <p:nvSpPr>
          <p:cNvPr id="1060" name="Google Shape;1060;g25b02c8a312_0_74"/>
          <p:cNvSpPr txBox="1"/>
          <p:nvPr/>
        </p:nvSpPr>
        <p:spPr>
          <a:xfrm>
            <a:off x="-30875" y="3484450"/>
            <a:ext cx="4608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0.7</a:t>
            </a:r>
            <a:endParaRPr>
              <a:latin typeface="Open Sans"/>
              <a:ea typeface="Open Sans"/>
              <a:cs typeface="Open Sans"/>
              <a:sym typeface="Open Sans"/>
            </a:endParaRPr>
          </a:p>
        </p:txBody>
      </p:sp>
      <p:sp>
        <p:nvSpPr>
          <p:cNvPr id="1061" name="Google Shape;1061;g25b02c8a312_0_74"/>
          <p:cNvSpPr txBox="1"/>
          <p:nvPr/>
        </p:nvSpPr>
        <p:spPr>
          <a:xfrm>
            <a:off x="2066800" y="4729700"/>
            <a:ext cx="4608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0.5</a:t>
            </a:r>
            <a:endParaRPr>
              <a:latin typeface="Open Sans"/>
              <a:ea typeface="Open Sans"/>
              <a:cs typeface="Open Sans"/>
              <a:sym typeface="Open Sans"/>
            </a:endParaRPr>
          </a:p>
        </p:txBody>
      </p:sp>
      <p:pic>
        <p:nvPicPr>
          <p:cNvPr id="1062" name="Google Shape;1062;g25b02c8a312_0_74"/>
          <p:cNvPicPr preferRelativeResize="0"/>
          <p:nvPr/>
        </p:nvPicPr>
        <p:blipFill>
          <a:blip r:embed="rId6">
            <a:alphaModFix/>
          </a:blip>
          <a:stretch>
            <a:fillRect/>
          </a:stretch>
        </p:blipFill>
        <p:spPr>
          <a:xfrm>
            <a:off x="7979225" y="1433375"/>
            <a:ext cx="671700" cy="3111675"/>
          </a:xfrm>
          <a:prstGeom prst="rect">
            <a:avLst/>
          </a:prstGeom>
          <a:noFill/>
          <a:ln>
            <a:noFill/>
          </a:ln>
        </p:spPr>
      </p:pic>
      <p:sp>
        <p:nvSpPr>
          <p:cNvPr id="1063" name="Google Shape;1063;g25b02c8a312_0_74"/>
          <p:cNvSpPr txBox="1"/>
          <p:nvPr/>
        </p:nvSpPr>
        <p:spPr>
          <a:xfrm>
            <a:off x="5570100" y="4284800"/>
            <a:ext cx="543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c1</a:t>
            </a:r>
            <a:r>
              <a:rPr lang="en" sz="1200">
                <a:latin typeface="Times New Roman"/>
                <a:ea typeface="Times New Roman"/>
                <a:cs typeface="Times New Roman"/>
                <a:sym typeface="Times New Roman"/>
              </a:rPr>
              <a:t>假設為汽車、</a:t>
            </a:r>
            <a:r>
              <a:rPr lang="en" sz="1200"/>
              <a:t>c2</a:t>
            </a:r>
            <a:r>
              <a:rPr lang="en" sz="1200">
                <a:latin typeface="Times New Roman"/>
                <a:ea typeface="Times New Roman"/>
                <a:cs typeface="Times New Roman"/>
                <a:sym typeface="Times New Roman"/>
              </a:rPr>
              <a:t>是人、</a:t>
            </a:r>
            <a:r>
              <a:rPr lang="en" sz="1200"/>
              <a:t>c3</a:t>
            </a:r>
            <a:r>
              <a:rPr lang="en" sz="1200">
                <a:latin typeface="Times New Roman"/>
                <a:ea typeface="Times New Roman"/>
                <a:cs typeface="Times New Roman"/>
                <a:sym typeface="Times New Roman"/>
              </a:rPr>
              <a:t>是巴士</a:t>
            </a:r>
            <a:endParaRPr>
              <a:latin typeface="Open Sans"/>
              <a:ea typeface="Open Sans"/>
              <a:cs typeface="Open Sans"/>
              <a:sym typeface="Open Sans"/>
            </a:endParaRPr>
          </a:p>
        </p:txBody>
      </p:sp>
      <p:sp>
        <p:nvSpPr>
          <p:cNvPr id="1064" name="Google Shape;1064;g25b02c8a312_0_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grpSp>
        <p:nvGrpSpPr>
          <p:cNvPr id="1069" name="Google Shape;1069;g25b15a16c8d_2_181"/>
          <p:cNvGrpSpPr/>
          <p:nvPr/>
        </p:nvGrpSpPr>
        <p:grpSpPr>
          <a:xfrm>
            <a:off x="6585033" y="399148"/>
            <a:ext cx="216823" cy="216819"/>
            <a:chOff x="-223479" y="-1094052"/>
            <a:chExt cx="216823" cy="216819"/>
          </a:xfrm>
        </p:grpSpPr>
        <p:sp>
          <p:nvSpPr>
            <p:cNvPr id="1070" name="Google Shape;1070;g25b15a16c8d_2_181"/>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g25b15a16c8d_2_181"/>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72" name="Google Shape;1072;g25b15a16c8d_2_181"/>
          <p:cNvCxnSpPr/>
          <p:nvPr/>
        </p:nvCxnSpPr>
        <p:spPr>
          <a:xfrm rot="10800000">
            <a:off x="5701875" y="615975"/>
            <a:ext cx="460800" cy="0"/>
          </a:xfrm>
          <a:prstGeom prst="straightConnector1">
            <a:avLst/>
          </a:prstGeom>
          <a:noFill/>
          <a:ln cap="flat" cmpd="sng" w="9525">
            <a:solidFill>
              <a:schemeClr val="lt1"/>
            </a:solidFill>
            <a:prstDash val="solid"/>
            <a:round/>
            <a:headEnd len="sm" w="sm" type="none"/>
            <a:tailEnd len="sm" w="sm" type="none"/>
          </a:ln>
        </p:spPr>
      </p:cxnSp>
      <p:cxnSp>
        <p:nvCxnSpPr>
          <p:cNvPr id="1073" name="Google Shape;1073;g25b15a16c8d_2_181"/>
          <p:cNvCxnSpPr/>
          <p:nvPr/>
        </p:nvCxnSpPr>
        <p:spPr>
          <a:xfrm rot="10800000">
            <a:off x="6105600" y="858225"/>
            <a:ext cx="3038400" cy="0"/>
          </a:xfrm>
          <a:prstGeom prst="straightConnector1">
            <a:avLst/>
          </a:prstGeom>
          <a:noFill/>
          <a:ln cap="flat" cmpd="sng" w="9525">
            <a:solidFill>
              <a:schemeClr val="lt1"/>
            </a:solidFill>
            <a:prstDash val="solid"/>
            <a:round/>
            <a:headEnd len="sm" w="sm" type="none"/>
            <a:tailEnd len="sm" w="sm" type="none"/>
          </a:ln>
        </p:spPr>
      </p:cxnSp>
      <p:grpSp>
        <p:nvGrpSpPr>
          <p:cNvPr id="1074" name="Google Shape;1074;g25b15a16c8d_2_181"/>
          <p:cNvGrpSpPr/>
          <p:nvPr/>
        </p:nvGrpSpPr>
        <p:grpSpPr>
          <a:xfrm>
            <a:off x="9705558" y="1511240"/>
            <a:ext cx="531863" cy="511226"/>
            <a:chOff x="-28692" y="-747573"/>
            <a:chExt cx="531863" cy="511226"/>
          </a:xfrm>
        </p:grpSpPr>
        <p:sp>
          <p:nvSpPr>
            <p:cNvPr id="1075" name="Google Shape;1075;g25b15a16c8d_2_181"/>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g25b15a16c8d_2_181"/>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g25b15a16c8d_2_181"/>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g25b15a16c8d_2_181"/>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9" name="Google Shape;1079;g25b15a16c8d_2_181"/>
          <p:cNvSpPr/>
          <p:nvPr/>
        </p:nvSpPr>
        <p:spPr>
          <a:xfrm>
            <a:off x="1633925" y="4785775"/>
            <a:ext cx="3527100" cy="253500"/>
          </a:xfrm>
          <a:prstGeom prst="rect">
            <a:avLst/>
          </a:prstGeom>
          <a:solidFill>
            <a:srgbClr val="CAE9D9"/>
          </a:solidFill>
          <a:ln cap="flat" cmpd="sng" w="9525">
            <a:solidFill>
              <a:srgbClr val="CAE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g25b15a16c8d_2_181"/>
          <p:cNvSpPr/>
          <p:nvPr/>
        </p:nvSpPr>
        <p:spPr>
          <a:xfrm>
            <a:off x="5646300" y="399150"/>
            <a:ext cx="3497700" cy="609000"/>
          </a:xfrm>
          <a:prstGeom prst="roundRect">
            <a:avLst>
              <a:gd fmla="val 16667" name="adj"/>
            </a:avLst>
          </a:prstGeom>
          <a:solidFill>
            <a:srgbClr val="F6EAD4"/>
          </a:solidFill>
          <a:ln cap="flat" cmpd="sng" w="9525">
            <a:solidFill>
              <a:srgbClr val="F6EA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g25b15a16c8d_2_181"/>
          <p:cNvSpPr txBox="1"/>
          <p:nvPr>
            <p:ph type="title"/>
          </p:nvPr>
        </p:nvSpPr>
        <p:spPr>
          <a:xfrm>
            <a:off x="207575" y="1436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en"/>
              <a:t>YOLOv8- Algorithm </a:t>
            </a:r>
            <a:endParaRPr/>
          </a:p>
        </p:txBody>
      </p:sp>
      <p:sp>
        <p:nvSpPr>
          <p:cNvPr id="1082" name="Google Shape;1082;g25b15a16c8d_2_181"/>
          <p:cNvSpPr/>
          <p:nvPr/>
        </p:nvSpPr>
        <p:spPr>
          <a:xfrm>
            <a:off x="334538" y="707900"/>
            <a:ext cx="8537100" cy="4291800"/>
          </a:xfrm>
          <a:prstGeom prst="roundRect">
            <a:avLst>
              <a:gd fmla="val 192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3" name="Google Shape;1083;g25b15a16c8d_2_181"/>
          <p:cNvGrpSpPr/>
          <p:nvPr/>
        </p:nvGrpSpPr>
        <p:grpSpPr>
          <a:xfrm rot="-2700000">
            <a:off x="102862" y="4596447"/>
            <a:ext cx="531858" cy="511221"/>
            <a:chOff x="-28692" y="-747573"/>
            <a:chExt cx="531863" cy="511226"/>
          </a:xfrm>
        </p:grpSpPr>
        <p:sp>
          <p:nvSpPr>
            <p:cNvPr id="1084" name="Google Shape;1084;g25b15a16c8d_2_181"/>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g25b15a16c8d_2_181"/>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g25b15a16c8d_2_181"/>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g25b15a16c8d_2_181"/>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8" name="Google Shape;1088;g25b15a16c8d_2_181"/>
          <p:cNvSpPr/>
          <p:nvPr/>
        </p:nvSpPr>
        <p:spPr>
          <a:xfrm rot="5927">
            <a:off x="2090430" y="2450913"/>
            <a:ext cx="348001" cy="345300"/>
          </a:xfrm>
          <a:prstGeom prst="rightArrow">
            <a:avLst>
              <a:gd fmla="val 50000" name="adj1"/>
              <a:gd fmla="val 50000" name="adj2"/>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g25b15a16c8d_2_181"/>
          <p:cNvSpPr txBox="1"/>
          <p:nvPr>
            <p:ph idx="3" type="title"/>
          </p:nvPr>
        </p:nvSpPr>
        <p:spPr>
          <a:xfrm>
            <a:off x="337393" y="705875"/>
            <a:ext cx="47175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Image and Label Processing</a:t>
            </a:r>
            <a:endParaRPr/>
          </a:p>
        </p:txBody>
      </p:sp>
      <p:pic>
        <p:nvPicPr>
          <p:cNvPr id="1090" name="Google Shape;1090;g25b15a16c8d_2_181"/>
          <p:cNvPicPr preferRelativeResize="0"/>
          <p:nvPr/>
        </p:nvPicPr>
        <p:blipFill>
          <a:blip r:embed="rId3">
            <a:alphaModFix/>
          </a:blip>
          <a:stretch>
            <a:fillRect/>
          </a:stretch>
        </p:blipFill>
        <p:spPr>
          <a:xfrm>
            <a:off x="470200" y="1832448"/>
            <a:ext cx="1533300" cy="1526278"/>
          </a:xfrm>
          <a:prstGeom prst="rect">
            <a:avLst/>
          </a:prstGeom>
          <a:noFill/>
          <a:ln>
            <a:noFill/>
          </a:ln>
        </p:spPr>
      </p:pic>
      <p:pic>
        <p:nvPicPr>
          <p:cNvPr id="1091" name="Google Shape;1091;g25b15a16c8d_2_181"/>
          <p:cNvPicPr preferRelativeResize="0"/>
          <p:nvPr/>
        </p:nvPicPr>
        <p:blipFill>
          <a:blip r:embed="rId4">
            <a:alphaModFix/>
          </a:blip>
          <a:stretch>
            <a:fillRect/>
          </a:stretch>
        </p:blipFill>
        <p:spPr>
          <a:xfrm>
            <a:off x="5054900" y="4341526"/>
            <a:ext cx="2074950" cy="615600"/>
          </a:xfrm>
          <a:prstGeom prst="rect">
            <a:avLst/>
          </a:prstGeom>
          <a:noFill/>
          <a:ln>
            <a:noFill/>
          </a:ln>
        </p:spPr>
      </p:pic>
      <p:sp>
        <p:nvSpPr>
          <p:cNvPr id="1092" name="Google Shape;1092;g25b15a16c8d_2_181"/>
          <p:cNvSpPr txBox="1"/>
          <p:nvPr/>
        </p:nvSpPr>
        <p:spPr>
          <a:xfrm>
            <a:off x="360850" y="3426700"/>
            <a:ext cx="1752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Usually</a:t>
            </a:r>
            <a:r>
              <a:rPr b="1" lang="en">
                <a:latin typeface="Open Sans"/>
                <a:ea typeface="Open Sans"/>
                <a:cs typeface="Open Sans"/>
                <a:sym typeface="Open Sans"/>
              </a:rPr>
              <a:t> in 19*19</a:t>
            </a:r>
            <a:endParaRPr b="1">
              <a:latin typeface="Open Sans"/>
              <a:ea typeface="Open Sans"/>
              <a:cs typeface="Open Sans"/>
              <a:sym typeface="Open Sans"/>
            </a:endParaRPr>
          </a:p>
          <a:p>
            <a:pPr indent="0" lvl="0" marL="0" rtl="0" algn="ctr">
              <a:spcBef>
                <a:spcPts val="0"/>
              </a:spcBef>
              <a:spcAft>
                <a:spcPts val="0"/>
              </a:spcAft>
              <a:buNone/>
            </a:pPr>
            <a:r>
              <a:rPr b="1" lang="en">
                <a:latin typeface="Open Sans"/>
                <a:ea typeface="Open Sans"/>
                <a:cs typeface="Open Sans"/>
                <a:sym typeface="Open Sans"/>
              </a:rPr>
              <a:t>(361 boxes)</a:t>
            </a:r>
            <a:endParaRPr b="1">
              <a:latin typeface="Open Sans"/>
              <a:ea typeface="Open Sans"/>
              <a:cs typeface="Open Sans"/>
              <a:sym typeface="Open Sans"/>
            </a:endParaRPr>
          </a:p>
        </p:txBody>
      </p:sp>
      <p:sp>
        <p:nvSpPr>
          <p:cNvPr id="1093" name="Google Shape;1093;g25b15a16c8d_2_181"/>
          <p:cNvSpPr/>
          <p:nvPr/>
        </p:nvSpPr>
        <p:spPr>
          <a:xfrm>
            <a:off x="1597350" y="2539050"/>
            <a:ext cx="75300" cy="66300"/>
          </a:xfrm>
          <a:prstGeom prst="ellipse">
            <a:avLst/>
          </a:prstGeom>
          <a:solidFill>
            <a:schemeClr val="accent6"/>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g25b15a16c8d_2_181"/>
          <p:cNvSpPr/>
          <p:nvPr/>
        </p:nvSpPr>
        <p:spPr>
          <a:xfrm>
            <a:off x="759150" y="2615250"/>
            <a:ext cx="75300" cy="66300"/>
          </a:xfrm>
          <a:prstGeom prst="ellipse">
            <a:avLst/>
          </a:prstGeom>
          <a:solidFill>
            <a:schemeClr val="accent6"/>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5" name="Google Shape;1095;g25b15a16c8d_2_181"/>
          <p:cNvPicPr preferRelativeResize="0"/>
          <p:nvPr/>
        </p:nvPicPr>
        <p:blipFill>
          <a:blip r:embed="rId5">
            <a:alphaModFix/>
          </a:blip>
          <a:stretch>
            <a:fillRect/>
          </a:stretch>
        </p:blipFill>
        <p:spPr>
          <a:xfrm>
            <a:off x="2525338" y="1391040"/>
            <a:ext cx="6295325" cy="2567585"/>
          </a:xfrm>
          <a:prstGeom prst="rect">
            <a:avLst/>
          </a:prstGeom>
          <a:noFill/>
          <a:ln>
            <a:noFill/>
          </a:ln>
        </p:spPr>
      </p:pic>
      <p:sp>
        <p:nvSpPr>
          <p:cNvPr id="1096" name="Google Shape;1096;g25b15a16c8d_2_181"/>
          <p:cNvSpPr txBox="1"/>
          <p:nvPr/>
        </p:nvSpPr>
        <p:spPr>
          <a:xfrm>
            <a:off x="3192425" y="1009850"/>
            <a:ext cx="5568900" cy="677100"/>
          </a:xfrm>
          <a:prstGeom prst="rect">
            <a:avLst/>
          </a:prstGeom>
          <a:noFill/>
          <a:ln>
            <a:noFill/>
          </a:ln>
        </p:spPr>
        <p:txBody>
          <a:bodyPr anchorCtr="0" anchor="t" bIns="91425" lIns="91425" spcFirstLastPara="1" rIns="91425" wrap="square" tIns="91425">
            <a:spAutoFit/>
          </a:bodyPr>
          <a:lstStyle/>
          <a:p>
            <a:pPr indent="-317500" lvl="0" marL="457200" rtl="0" algn="ctr">
              <a:spcBef>
                <a:spcPts val="0"/>
              </a:spcBef>
              <a:spcAft>
                <a:spcPts val="0"/>
              </a:spcAft>
              <a:buSzPts val="1400"/>
              <a:buFont typeface="Open Sans"/>
              <a:buChar char="●"/>
            </a:pPr>
            <a:r>
              <a:rPr b="1" lang="en" sz="1500">
                <a:latin typeface="Open Sans"/>
                <a:ea typeface="Open Sans"/>
                <a:cs typeface="Open Sans"/>
                <a:sym typeface="Open Sans"/>
              </a:rPr>
              <a:t>Parameters </a:t>
            </a:r>
            <a:r>
              <a:rPr b="1" lang="en" sz="1500">
                <a:solidFill>
                  <a:srgbClr val="FF0000"/>
                </a:solidFill>
                <a:latin typeface="Open Sans"/>
                <a:ea typeface="Open Sans"/>
                <a:cs typeface="Open Sans"/>
                <a:sym typeface="Open Sans"/>
              </a:rPr>
              <a:t>for each grid =&gt; </a:t>
            </a:r>
            <a:r>
              <a:rPr b="1" lang="en" sz="1700">
                <a:solidFill>
                  <a:srgbClr val="FF0000"/>
                </a:solidFill>
                <a:latin typeface="Open Sans"/>
                <a:ea typeface="Open Sans"/>
                <a:cs typeface="Open Sans"/>
                <a:sym typeface="Open Sans"/>
              </a:rPr>
              <a:t>1 x 1 x 8</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t/>
            </a:r>
            <a:endParaRPr b="1" sz="1500">
              <a:solidFill>
                <a:srgbClr val="FF0000"/>
              </a:solidFill>
              <a:latin typeface="Open Sans"/>
              <a:ea typeface="Open Sans"/>
              <a:cs typeface="Open Sans"/>
              <a:sym typeface="Open Sans"/>
            </a:endParaRPr>
          </a:p>
        </p:txBody>
      </p:sp>
      <p:sp>
        <p:nvSpPr>
          <p:cNvPr id="1097" name="Google Shape;1097;g25b15a16c8d_2_181"/>
          <p:cNvSpPr txBox="1"/>
          <p:nvPr/>
        </p:nvSpPr>
        <p:spPr>
          <a:xfrm>
            <a:off x="3147825" y="3884200"/>
            <a:ext cx="5568900" cy="677100"/>
          </a:xfrm>
          <a:prstGeom prst="rect">
            <a:avLst/>
          </a:prstGeom>
          <a:noFill/>
          <a:ln>
            <a:noFill/>
          </a:ln>
        </p:spPr>
        <p:txBody>
          <a:bodyPr anchorCtr="0" anchor="t" bIns="91425" lIns="91425" spcFirstLastPara="1" rIns="91425" wrap="square" tIns="91425">
            <a:spAutoFit/>
          </a:bodyPr>
          <a:lstStyle/>
          <a:p>
            <a:pPr indent="-317500" lvl="0" marL="457200" rtl="0" algn="ctr">
              <a:spcBef>
                <a:spcPts val="0"/>
              </a:spcBef>
              <a:spcAft>
                <a:spcPts val="0"/>
              </a:spcAft>
              <a:buSzPts val="1400"/>
              <a:buFont typeface="Open Sans"/>
              <a:buChar char="●"/>
            </a:pPr>
            <a:r>
              <a:rPr b="1" lang="en" sz="1500">
                <a:latin typeface="Open Sans"/>
                <a:ea typeface="Open Sans"/>
                <a:cs typeface="Open Sans"/>
                <a:sym typeface="Open Sans"/>
              </a:rPr>
              <a:t>Parameters </a:t>
            </a:r>
            <a:r>
              <a:rPr b="1" lang="en" sz="1500">
                <a:solidFill>
                  <a:srgbClr val="FF0000"/>
                </a:solidFill>
                <a:latin typeface="Open Sans"/>
                <a:ea typeface="Open Sans"/>
                <a:cs typeface="Open Sans"/>
                <a:sym typeface="Open Sans"/>
              </a:rPr>
              <a:t>for whole picture =&gt; </a:t>
            </a:r>
            <a:r>
              <a:rPr b="1" lang="en" sz="1700">
                <a:solidFill>
                  <a:srgbClr val="FF0000"/>
                </a:solidFill>
                <a:latin typeface="Open Sans"/>
                <a:ea typeface="Open Sans"/>
                <a:cs typeface="Open Sans"/>
                <a:sym typeface="Open Sans"/>
              </a:rPr>
              <a:t>3</a:t>
            </a:r>
            <a:r>
              <a:rPr b="1" lang="en" sz="1700">
                <a:solidFill>
                  <a:srgbClr val="FF0000"/>
                </a:solidFill>
                <a:latin typeface="Open Sans"/>
                <a:ea typeface="Open Sans"/>
                <a:cs typeface="Open Sans"/>
                <a:sym typeface="Open Sans"/>
              </a:rPr>
              <a:t> x 3 x 8</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t/>
            </a:r>
            <a:endParaRPr b="1" sz="1500">
              <a:solidFill>
                <a:srgbClr val="FF0000"/>
              </a:solidFill>
              <a:latin typeface="Open Sans"/>
              <a:ea typeface="Open Sans"/>
              <a:cs typeface="Open Sans"/>
              <a:sym typeface="Open Sans"/>
            </a:endParaRPr>
          </a:p>
        </p:txBody>
      </p:sp>
      <p:sp>
        <p:nvSpPr>
          <p:cNvPr id="1098" name="Google Shape;1098;g25b15a16c8d_2_1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grpSp>
        <p:nvGrpSpPr>
          <p:cNvPr id="1103" name="Google Shape;1103;g25b15a16c8d_2_113"/>
          <p:cNvGrpSpPr/>
          <p:nvPr/>
        </p:nvGrpSpPr>
        <p:grpSpPr>
          <a:xfrm>
            <a:off x="6585033" y="399148"/>
            <a:ext cx="216823" cy="216819"/>
            <a:chOff x="-223479" y="-1094052"/>
            <a:chExt cx="216823" cy="216819"/>
          </a:xfrm>
        </p:grpSpPr>
        <p:sp>
          <p:nvSpPr>
            <p:cNvPr id="1104" name="Google Shape;1104;g25b15a16c8d_2_113"/>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g25b15a16c8d_2_113"/>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06" name="Google Shape;1106;g25b15a16c8d_2_113"/>
          <p:cNvCxnSpPr/>
          <p:nvPr/>
        </p:nvCxnSpPr>
        <p:spPr>
          <a:xfrm rot="10800000">
            <a:off x="5701875" y="615975"/>
            <a:ext cx="460800" cy="0"/>
          </a:xfrm>
          <a:prstGeom prst="straightConnector1">
            <a:avLst/>
          </a:prstGeom>
          <a:noFill/>
          <a:ln cap="flat" cmpd="sng" w="9525">
            <a:solidFill>
              <a:schemeClr val="lt1"/>
            </a:solidFill>
            <a:prstDash val="solid"/>
            <a:round/>
            <a:headEnd len="sm" w="sm" type="none"/>
            <a:tailEnd len="sm" w="sm" type="none"/>
          </a:ln>
        </p:spPr>
      </p:cxnSp>
      <p:cxnSp>
        <p:nvCxnSpPr>
          <p:cNvPr id="1107" name="Google Shape;1107;g25b15a16c8d_2_113"/>
          <p:cNvCxnSpPr/>
          <p:nvPr/>
        </p:nvCxnSpPr>
        <p:spPr>
          <a:xfrm rot="10800000">
            <a:off x="6105600" y="858225"/>
            <a:ext cx="3038400" cy="0"/>
          </a:xfrm>
          <a:prstGeom prst="straightConnector1">
            <a:avLst/>
          </a:prstGeom>
          <a:noFill/>
          <a:ln cap="flat" cmpd="sng" w="9525">
            <a:solidFill>
              <a:schemeClr val="lt1"/>
            </a:solidFill>
            <a:prstDash val="solid"/>
            <a:round/>
            <a:headEnd len="sm" w="sm" type="none"/>
            <a:tailEnd len="sm" w="sm" type="none"/>
          </a:ln>
        </p:spPr>
      </p:cxnSp>
      <p:grpSp>
        <p:nvGrpSpPr>
          <p:cNvPr id="1108" name="Google Shape;1108;g25b15a16c8d_2_113"/>
          <p:cNvGrpSpPr/>
          <p:nvPr/>
        </p:nvGrpSpPr>
        <p:grpSpPr>
          <a:xfrm>
            <a:off x="9705558" y="1511240"/>
            <a:ext cx="531863" cy="511226"/>
            <a:chOff x="-28692" y="-747573"/>
            <a:chExt cx="531863" cy="511226"/>
          </a:xfrm>
        </p:grpSpPr>
        <p:sp>
          <p:nvSpPr>
            <p:cNvPr id="1109" name="Google Shape;1109;g25b15a16c8d_2_113"/>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g25b15a16c8d_2_113"/>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g25b15a16c8d_2_113"/>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g25b15a16c8d_2_113"/>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3" name="Google Shape;1113;g25b15a16c8d_2_113"/>
          <p:cNvSpPr/>
          <p:nvPr/>
        </p:nvSpPr>
        <p:spPr>
          <a:xfrm>
            <a:off x="1633925" y="4785775"/>
            <a:ext cx="3527100" cy="253500"/>
          </a:xfrm>
          <a:prstGeom prst="rect">
            <a:avLst/>
          </a:prstGeom>
          <a:solidFill>
            <a:srgbClr val="CAE9D9"/>
          </a:solidFill>
          <a:ln cap="flat" cmpd="sng" w="9525">
            <a:solidFill>
              <a:srgbClr val="CAE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g25b15a16c8d_2_113"/>
          <p:cNvSpPr/>
          <p:nvPr/>
        </p:nvSpPr>
        <p:spPr>
          <a:xfrm>
            <a:off x="5646300" y="399150"/>
            <a:ext cx="3497700" cy="609000"/>
          </a:xfrm>
          <a:prstGeom prst="roundRect">
            <a:avLst>
              <a:gd fmla="val 16667" name="adj"/>
            </a:avLst>
          </a:prstGeom>
          <a:solidFill>
            <a:srgbClr val="F6EAD4"/>
          </a:solidFill>
          <a:ln cap="flat" cmpd="sng" w="9525">
            <a:solidFill>
              <a:srgbClr val="F6EA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g25b15a16c8d_2_113"/>
          <p:cNvSpPr txBox="1"/>
          <p:nvPr>
            <p:ph type="title"/>
          </p:nvPr>
        </p:nvSpPr>
        <p:spPr>
          <a:xfrm>
            <a:off x="207575" y="1436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en"/>
              <a:t>YOLOv8- Algorithm </a:t>
            </a:r>
            <a:endParaRPr/>
          </a:p>
        </p:txBody>
      </p:sp>
      <p:sp>
        <p:nvSpPr>
          <p:cNvPr id="1116" name="Google Shape;1116;g25b15a16c8d_2_113"/>
          <p:cNvSpPr/>
          <p:nvPr/>
        </p:nvSpPr>
        <p:spPr>
          <a:xfrm>
            <a:off x="334538" y="707900"/>
            <a:ext cx="8537100" cy="4291800"/>
          </a:xfrm>
          <a:prstGeom prst="roundRect">
            <a:avLst>
              <a:gd fmla="val 192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7" name="Google Shape;1117;g25b15a16c8d_2_113"/>
          <p:cNvGrpSpPr/>
          <p:nvPr/>
        </p:nvGrpSpPr>
        <p:grpSpPr>
          <a:xfrm rot="-2700000">
            <a:off x="102862" y="4596447"/>
            <a:ext cx="531858" cy="511221"/>
            <a:chOff x="-28692" y="-747573"/>
            <a:chExt cx="531863" cy="511226"/>
          </a:xfrm>
        </p:grpSpPr>
        <p:sp>
          <p:nvSpPr>
            <p:cNvPr id="1118" name="Google Shape;1118;g25b15a16c8d_2_113"/>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g25b15a16c8d_2_113"/>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g25b15a16c8d_2_113"/>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g25b15a16c8d_2_113"/>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2" name="Google Shape;1122;g25b15a16c8d_2_113"/>
          <p:cNvSpPr txBox="1"/>
          <p:nvPr>
            <p:ph idx="3" type="title"/>
          </p:nvPr>
        </p:nvSpPr>
        <p:spPr>
          <a:xfrm>
            <a:off x="371400" y="705825"/>
            <a:ext cx="22728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Training Process</a:t>
            </a:r>
            <a:endParaRPr/>
          </a:p>
        </p:txBody>
      </p:sp>
      <p:sp>
        <p:nvSpPr>
          <p:cNvPr id="1123" name="Google Shape;1123;g25b15a16c8d_2_113"/>
          <p:cNvSpPr txBox="1"/>
          <p:nvPr/>
        </p:nvSpPr>
        <p:spPr>
          <a:xfrm>
            <a:off x="-773450" y="647775"/>
            <a:ext cx="105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124" name="Google Shape;1124;g25b15a16c8d_2_113"/>
          <p:cNvSpPr txBox="1"/>
          <p:nvPr/>
        </p:nvSpPr>
        <p:spPr>
          <a:xfrm>
            <a:off x="720725" y="1209675"/>
            <a:ext cx="185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Original Image </a:t>
            </a:r>
            <a:endParaRPr b="1">
              <a:latin typeface="Open Sans"/>
              <a:ea typeface="Open Sans"/>
              <a:cs typeface="Open Sans"/>
              <a:sym typeface="Open Sans"/>
            </a:endParaRPr>
          </a:p>
        </p:txBody>
      </p:sp>
      <p:pic>
        <p:nvPicPr>
          <p:cNvPr id="1125" name="Google Shape;1125;g25b15a16c8d_2_113"/>
          <p:cNvPicPr preferRelativeResize="0"/>
          <p:nvPr/>
        </p:nvPicPr>
        <p:blipFill>
          <a:blip r:embed="rId3">
            <a:alphaModFix/>
          </a:blip>
          <a:stretch>
            <a:fillRect/>
          </a:stretch>
        </p:blipFill>
        <p:spPr>
          <a:xfrm>
            <a:off x="335550" y="1657113"/>
            <a:ext cx="2486025" cy="2400300"/>
          </a:xfrm>
          <a:prstGeom prst="rect">
            <a:avLst/>
          </a:prstGeom>
          <a:noFill/>
          <a:ln>
            <a:noFill/>
          </a:ln>
        </p:spPr>
      </p:pic>
      <p:sp>
        <p:nvSpPr>
          <p:cNvPr id="1126" name="Google Shape;1126;g25b15a16c8d_2_113"/>
          <p:cNvSpPr txBox="1"/>
          <p:nvPr/>
        </p:nvSpPr>
        <p:spPr>
          <a:xfrm>
            <a:off x="939863" y="4135275"/>
            <a:ext cx="141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100 x 100 x 3</a:t>
            </a:r>
            <a:endParaRPr b="1">
              <a:latin typeface="Open Sans"/>
              <a:ea typeface="Open Sans"/>
              <a:cs typeface="Open Sans"/>
              <a:sym typeface="Open Sans"/>
            </a:endParaRPr>
          </a:p>
        </p:txBody>
      </p:sp>
      <p:pic>
        <p:nvPicPr>
          <p:cNvPr id="1127" name="Google Shape;1127;g25b15a16c8d_2_113"/>
          <p:cNvPicPr preferRelativeResize="0"/>
          <p:nvPr/>
        </p:nvPicPr>
        <p:blipFill>
          <a:blip r:embed="rId4">
            <a:alphaModFix/>
          </a:blip>
          <a:stretch>
            <a:fillRect/>
          </a:stretch>
        </p:blipFill>
        <p:spPr>
          <a:xfrm>
            <a:off x="7531550" y="2778375"/>
            <a:ext cx="1130725" cy="615600"/>
          </a:xfrm>
          <a:prstGeom prst="rect">
            <a:avLst/>
          </a:prstGeom>
          <a:noFill/>
          <a:ln>
            <a:noFill/>
          </a:ln>
        </p:spPr>
      </p:pic>
      <p:sp>
        <p:nvSpPr>
          <p:cNvPr id="1128" name="Google Shape;1128;g25b15a16c8d_2_113"/>
          <p:cNvSpPr txBox="1"/>
          <p:nvPr/>
        </p:nvSpPr>
        <p:spPr>
          <a:xfrm>
            <a:off x="4517250" y="4483275"/>
            <a:ext cx="1245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FF0000"/>
                </a:solidFill>
                <a:latin typeface="Open Sans"/>
                <a:ea typeface="Open Sans"/>
                <a:cs typeface="Open Sans"/>
                <a:sym typeface="Open Sans"/>
              </a:rPr>
              <a:t>best.pt</a:t>
            </a:r>
            <a:endParaRPr b="1" sz="1900">
              <a:solidFill>
                <a:srgbClr val="FF0000"/>
              </a:solidFill>
              <a:latin typeface="Open Sans"/>
              <a:ea typeface="Open Sans"/>
              <a:cs typeface="Open Sans"/>
              <a:sym typeface="Open Sans"/>
            </a:endParaRPr>
          </a:p>
        </p:txBody>
      </p:sp>
      <p:sp>
        <p:nvSpPr>
          <p:cNvPr id="1129" name="Google Shape;1129;g25b15a16c8d_2_113"/>
          <p:cNvSpPr txBox="1"/>
          <p:nvPr/>
        </p:nvSpPr>
        <p:spPr>
          <a:xfrm>
            <a:off x="7663938" y="3482700"/>
            <a:ext cx="141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3 x 3 x 8</a:t>
            </a:r>
            <a:endParaRPr b="1">
              <a:latin typeface="Open Sans"/>
              <a:ea typeface="Open Sans"/>
              <a:cs typeface="Open Sans"/>
              <a:sym typeface="Open Sans"/>
            </a:endParaRPr>
          </a:p>
        </p:txBody>
      </p:sp>
      <p:pic>
        <p:nvPicPr>
          <p:cNvPr id="1130" name="Google Shape;1130;g25b15a16c8d_2_113"/>
          <p:cNvPicPr preferRelativeResize="0"/>
          <p:nvPr/>
        </p:nvPicPr>
        <p:blipFill>
          <a:blip r:embed="rId5">
            <a:alphaModFix/>
          </a:blip>
          <a:stretch>
            <a:fillRect/>
          </a:stretch>
        </p:blipFill>
        <p:spPr>
          <a:xfrm>
            <a:off x="3322712" y="1657114"/>
            <a:ext cx="3685430" cy="2400299"/>
          </a:xfrm>
          <a:prstGeom prst="rect">
            <a:avLst/>
          </a:prstGeom>
          <a:noFill/>
          <a:ln>
            <a:noFill/>
          </a:ln>
        </p:spPr>
      </p:pic>
      <p:sp>
        <p:nvSpPr>
          <p:cNvPr id="1131" name="Google Shape;1131;g25b15a16c8d_2_113"/>
          <p:cNvSpPr/>
          <p:nvPr/>
        </p:nvSpPr>
        <p:spPr>
          <a:xfrm rot="5927">
            <a:off x="2897780" y="2684613"/>
            <a:ext cx="348001" cy="345300"/>
          </a:xfrm>
          <a:prstGeom prst="rightArrow">
            <a:avLst>
              <a:gd fmla="val 50000" name="adj1"/>
              <a:gd fmla="val 50000" name="adj2"/>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g25b15a16c8d_2_113"/>
          <p:cNvSpPr/>
          <p:nvPr/>
        </p:nvSpPr>
        <p:spPr>
          <a:xfrm rot="5927">
            <a:off x="7095855" y="2855188"/>
            <a:ext cx="348001" cy="345300"/>
          </a:xfrm>
          <a:prstGeom prst="rightArrow">
            <a:avLst>
              <a:gd fmla="val 50000" name="adj1"/>
              <a:gd fmla="val 50000" name="adj2"/>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g25b15a16c8d_2_113"/>
          <p:cNvSpPr/>
          <p:nvPr/>
        </p:nvSpPr>
        <p:spPr>
          <a:xfrm rot="5405927">
            <a:off x="4885868" y="4136613"/>
            <a:ext cx="348001" cy="345300"/>
          </a:xfrm>
          <a:prstGeom prst="rightArrow">
            <a:avLst>
              <a:gd fmla="val 50000" name="adj1"/>
              <a:gd fmla="val 50000" name="adj2"/>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g25b15a16c8d_2_1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grpSp>
        <p:nvGrpSpPr>
          <p:cNvPr id="1139" name="Google Shape;1139;g25b15a16c8d_2_255"/>
          <p:cNvGrpSpPr/>
          <p:nvPr/>
        </p:nvGrpSpPr>
        <p:grpSpPr>
          <a:xfrm>
            <a:off x="6585033" y="399148"/>
            <a:ext cx="216823" cy="216819"/>
            <a:chOff x="-223479" y="-1094052"/>
            <a:chExt cx="216823" cy="216819"/>
          </a:xfrm>
        </p:grpSpPr>
        <p:sp>
          <p:nvSpPr>
            <p:cNvPr id="1140" name="Google Shape;1140;g25b15a16c8d_2_255"/>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g25b15a16c8d_2_255"/>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42" name="Google Shape;1142;g25b15a16c8d_2_255"/>
          <p:cNvCxnSpPr/>
          <p:nvPr/>
        </p:nvCxnSpPr>
        <p:spPr>
          <a:xfrm rot="10800000">
            <a:off x="5701875" y="615975"/>
            <a:ext cx="460800" cy="0"/>
          </a:xfrm>
          <a:prstGeom prst="straightConnector1">
            <a:avLst/>
          </a:prstGeom>
          <a:noFill/>
          <a:ln cap="flat" cmpd="sng" w="9525">
            <a:solidFill>
              <a:schemeClr val="lt1"/>
            </a:solidFill>
            <a:prstDash val="solid"/>
            <a:round/>
            <a:headEnd len="sm" w="sm" type="none"/>
            <a:tailEnd len="sm" w="sm" type="none"/>
          </a:ln>
        </p:spPr>
      </p:cxnSp>
      <p:cxnSp>
        <p:nvCxnSpPr>
          <p:cNvPr id="1143" name="Google Shape;1143;g25b15a16c8d_2_255"/>
          <p:cNvCxnSpPr/>
          <p:nvPr/>
        </p:nvCxnSpPr>
        <p:spPr>
          <a:xfrm rot="10800000">
            <a:off x="6105600" y="858225"/>
            <a:ext cx="3038400" cy="0"/>
          </a:xfrm>
          <a:prstGeom prst="straightConnector1">
            <a:avLst/>
          </a:prstGeom>
          <a:noFill/>
          <a:ln cap="flat" cmpd="sng" w="9525">
            <a:solidFill>
              <a:schemeClr val="lt1"/>
            </a:solidFill>
            <a:prstDash val="solid"/>
            <a:round/>
            <a:headEnd len="sm" w="sm" type="none"/>
            <a:tailEnd len="sm" w="sm" type="none"/>
          </a:ln>
        </p:spPr>
      </p:cxnSp>
      <p:grpSp>
        <p:nvGrpSpPr>
          <p:cNvPr id="1144" name="Google Shape;1144;g25b15a16c8d_2_255"/>
          <p:cNvGrpSpPr/>
          <p:nvPr/>
        </p:nvGrpSpPr>
        <p:grpSpPr>
          <a:xfrm>
            <a:off x="9705558" y="1511240"/>
            <a:ext cx="531863" cy="511226"/>
            <a:chOff x="-28692" y="-747573"/>
            <a:chExt cx="531863" cy="511226"/>
          </a:xfrm>
        </p:grpSpPr>
        <p:sp>
          <p:nvSpPr>
            <p:cNvPr id="1145" name="Google Shape;1145;g25b15a16c8d_2_255"/>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g25b15a16c8d_2_255"/>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g25b15a16c8d_2_255"/>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g25b15a16c8d_2_255"/>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9" name="Google Shape;1149;g25b15a16c8d_2_255"/>
          <p:cNvSpPr/>
          <p:nvPr/>
        </p:nvSpPr>
        <p:spPr>
          <a:xfrm>
            <a:off x="1633925" y="4785775"/>
            <a:ext cx="3527100" cy="253500"/>
          </a:xfrm>
          <a:prstGeom prst="rect">
            <a:avLst/>
          </a:prstGeom>
          <a:solidFill>
            <a:srgbClr val="CAE9D9"/>
          </a:solidFill>
          <a:ln cap="flat" cmpd="sng" w="9525">
            <a:solidFill>
              <a:srgbClr val="CAE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g25b15a16c8d_2_255"/>
          <p:cNvSpPr/>
          <p:nvPr/>
        </p:nvSpPr>
        <p:spPr>
          <a:xfrm>
            <a:off x="5646300" y="399150"/>
            <a:ext cx="3497700" cy="609000"/>
          </a:xfrm>
          <a:prstGeom prst="roundRect">
            <a:avLst>
              <a:gd fmla="val 16667" name="adj"/>
            </a:avLst>
          </a:prstGeom>
          <a:solidFill>
            <a:srgbClr val="F6EAD4"/>
          </a:solidFill>
          <a:ln cap="flat" cmpd="sng" w="9525">
            <a:solidFill>
              <a:srgbClr val="F6EA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g25b15a16c8d_2_255"/>
          <p:cNvSpPr txBox="1"/>
          <p:nvPr>
            <p:ph type="title"/>
          </p:nvPr>
        </p:nvSpPr>
        <p:spPr>
          <a:xfrm>
            <a:off x="207575" y="1436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en"/>
              <a:t>YOLOv8- Algorithm </a:t>
            </a:r>
            <a:endParaRPr/>
          </a:p>
        </p:txBody>
      </p:sp>
      <p:sp>
        <p:nvSpPr>
          <p:cNvPr id="1152" name="Google Shape;1152;g25b15a16c8d_2_255"/>
          <p:cNvSpPr/>
          <p:nvPr/>
        </p:nvSpPr>
        <p:spPr>
          <a:xfrm>
            <a:off x="334538" y="707900"/>
            <a:ext cx="8537100" cy="4291800"/>
          </a:xfrm>
          <a:prstGeom prst="roundRect">
            <a:avLst>
              <a:gd fmla="val 192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3" name="Google Shape;1153;g25b15a16c8d_2_255"/>
          <p:cNvGrpSpPr/>
          <p:nvPr/>
        </p:nvGrpSpPr>
        <p:grpSpPr>
          <a:xfrm rot="-2700000">
            <a:off x="102862" y="4596447"/>
            <a:ext cx="531858" cy="511221"/>
            <a:chOff x="-28692" y="-747573"/>
            <a:chExt cx="531863" cy="511226"/>
          </a:xfrm>
        </p:grpSpPr>
        <p:sp>
          <p:nvSpPr>
            <p:cNvPr id="1154" name="Google Shape;1154;g25b15a16c8d_2_255"/>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g25b15a16c8d_2_255"/>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g25b15a16c8d_2_255"/>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g25b15a16c8d_2_255"/>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8" name="Google Shape;1158;g25b15a16c8d_2_255"/>
          <p:cNvSpPr txBox="1"/>
          <p:nvPr>
            <p:ph idx="3" type="title"/>
          </p:nvPr>
        </p:nvSpPr>
        <p:spPr>
          <a:xfrm>
            <a:off x="371400" y="705825"/>
            <a:ext cx="22728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Testing Process-1</a:t>
            </a:r>
            <a:endParaRPr/>
          </a:p>
        </p:txBody>
      </p:sp>
      <p:sp>
        <p:nvSpPr>
          <p:cNvPr id="1159" name="Google Shape;1159;g25b15a16c8d_2_255"/>
          <p:cNvSpPr txBox="1"/>
          <p:nvPr/>
        </p:nvSpPr>
        <p:spPr>
          <a:xfrm>
            <a:off x="-773450" y="647775"/>
            <a:ext cx="105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160" name="Google Shape;1160;g25b15a16c8d_2_255"/>
          <p:cNvSpPr txBox="1"/>
          <p:nvPr/>
        </p:nvSpPr>
        <p:spPr>
          <a:xfrm>
            <a:off x="2644200" y="1711725"/>
            <a:ext cx="1245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FF0000"/>
                </a:solidFill>
                <a:latin typeface="Open Sans"/>
                <a:ea typeface="Open Sans"/>
                <a:cs typeface="Open Sans"/>
                <a:sym typeface="Open Sans"/>
              </a:rPr>
              <a:t>best.pt</a:t>
            </a:r>
            <a:endParaRPr b="1" sz="1900">
              <a:solidFill>
                <a:srgbClr val="FF0000"/>
              </a:solidFill>
              <a:latin typeface="Open Sans"/>
              <a:ea typeface="Open Sans"/>
              <a:cs typeface="Open Sans"/>
              <a:sym typeface="Open Sans"/>
            </a:endParaRPr>
          </a:p>
        </p:txBody>
      </p:sp>
      <p:sp>
        <p:nvSpPr>
          <p:cNvPr id="1161" name="Google Shape;1161;g25b15a16c8d_2_255"/>
          <p:cNvSpPr/>
          <p:nvPr/>
        </p:nvSpPr>
        <p:spPr>
          <a:xfrm rot="5279">
            <a:off x="2815143" y="2111350"/>
            <a:ext cx="781501" cy="345300"/>
          </a:xfrm>
          <a:prstGeom prst="rightArrow">
            <a:avLst>
              <a:gd fmla="val 50000" name="adj1"/>
              <a:gd fmla="val 50000" name="adj2"/>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2" name="Google Shape;1162;g25b15a16c8d_2_255"/>
          <p:cNvPicPr preferRelativeResize="0"/>
          <p:nvPr/>
        </p:nvPicPr>
        <p:blipFill rotWithShape="1">
          <a:blip r:embed="rId3">
            <a:alphaModFix/>
          </a:blip>
          <a:srcRect b="2755" l="3953" r="2588" t="4151"/>
          <a:stretch/>
        </p:blipFill>
        <p:spPr>
          <a:xfrm>
            <a:off x="410750" y="1233525"/>
            <a:ext cx="2146962" cy="1967275"/>
          </a:xfrm>
          <a:prstGeom prst="rect">
            <a:avLst/>
          </a:prstGeom>
          <a:noFill/>
          <a:ln>
            <a:noFill/>
          </a:ln>
        </p:spPr>
      </p:pic>
      <p:sp>
        <p:nvSpPr>
          <p:cNvPr id="1163" name="Google Shape;1163;g25b15a16c8d_2_255"/>
          <p:cNvSpPr/>
          <p:nvPr/>
        </p:nvSpPr>
        <p:spPr>
          <a:xfrm rot="5279">
            <a:off x="5646293" y="2121487"/>
            <a:ext cx="781501" cy="345300"/>
          </a:xfrm>
          <a:prstGeom prst="rightArrow">
            <a:avLst>
              <a:gd fmla="val 50000" name="adj1"/>
              <a:gd fmla="val 50000" name="adj2"/>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4" name="Google Shape;1164;g25b15a16c8d_2_255"/>
          <p:cNvPicPr preferRelativeResize="0"/>
          <p:nvPr/>
        </p:nvPicPr>
        <p:blipFill rotWithShape="1">
          <a:blip r:embed="rId3">
            <a:alphaModFix/>
          </a:blip>
          <a:srcRect b="2755" l="3953" r="2588" t="4151"/>
          <a:stretch/>
        </p:blipFill>
        <p:spPr>
          <a:xfrm>
            <a:off x="6551313" y="1233525"/>
            <a:ext cx="2146962" cy="1967275"/>
          </a:xfrm>
          <a:prstGeom prst="rect">
            <a:avLst/>
          </a:prstGeom>
          <a:noFill/>
          <a:ln>
            <a:noFill/>
          </a:ln>
        </p:spPr>
      </p:pic>
      <p:pic>
        <p:nvPicPr>
          <p:cNvPr id="1165" name="Google Shape;1165;g25b15a16c8d_2_255"/>
          <p:cNvPicPr preferRelativeResize="0"/>
          <p:nvPr/>
        </p:nvPicPr>
        <p:blipFill>
          <a:blip r:embed="rId4">
            <a:alphaModFix/>
          </a:blip>
          <a:stretch>
            <a:fillRect/>
          </a:stretch>
        </p:blipFill>
        <p:spPr>
          <a:xfrm>
            <a:off x="7253050" y="2571750"/>
            <a:ext cx="740225" cy="609000"/>
          </a:xfrm>
          <a:prstGeom prst="rect">
            <a:avLst/>
          </a:prstGeom>
          <a:noFill/>
          <a:ln>
            <a:noFill/>
          </a:ln>
        </p:spPr>
      </p:pic>
      <p:sp>
        <p:nvSpPr>
          <p:cNvPr id="1166" name="Google Shape;1166;g25b15a16c8d_2_255"/>
          <p:cNvSpPr txBox="1"/>
          <p:nvPr/>
        </p:nvSpPr>
        <p:spPr>
          <a:xfrm>
            <a:off x="647963" y="3890425"/>
            <a:ext cx="1672500" cy="6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0000"/>
              </a:solidFill>
              <a:latin typeface="Open Sans"/>
              <a:ea typeface="Open Sans"/>
              <a:cs typeface="Open Sans"/>
              <a:sym typeface="Open Sans"/>
            </a:endParaRPr>
          </a:p>
        </p:txBody>
      </p:sp>
      <p:graphicFrame>
        <p:nvGraphicFramePr>
          <p:cNvPr id="1167" name="Google Shape;1167;g25b15a16c8d_2_255"/>
          <p:cNvGraphicFramePr/>
          <p:nvPr/>
        </p:nvGraphicFramePr>
        <p:xfrm>
          <a:off x="952500" y="3676813"/>
          <a:ext cx="3000000" cy="3000000"/>
        </p:xfrm>
        <a:graphic>
          <a:graphicData uri="http://schemas.openxmlformats.org/drawingml/2006/table">
            <a:tbl>
              <a:tblPr>
                <a:noFill/>
                <a:tableStyleId>{E0931058-67C5-48EA-A1B6-002D666486EF}</a:tableStyleId>
              </a:tblPr>
              <a:tblGrid>
                <a:gridCol w="3619500"/>
                <a:gridCol w="3619500"/>
              </a:tblGrid>
              <a:tr h="361125">
                <a:tc>
                  <a:txBody>
                    <a:bodyPr/>
                    <a:lstStyle/>
                    <a:p>
                      <a:pPr indent="0" lvl="0" marL="0" rtl="0" algn="ctr">
                        <a:spcBef>
                          <a:spcPts val="0"/>
                        </a:spcBef>
                        <a:spcAft>
                          <a:spcPts val="0"/>
                        </a:spcAft>
                        <a:buNone/>
                      </a:pPr>
                      <a:r>
                        <a:rPr b="1" lang="en" sz="1600">
                          <a:solidFill>
                            <a:srgbClr val="191919"/>
                          </a:solidFill>
                          <a:latin typeface="Open Sans"/>
                          <a:ea typeface="Open Sans"/>
                          <a:cs typeface="Open Sans"/>
                          <a:sym typeface="Open Sans"/>
                        </a:rPr>
                        <a:t>NOTE 1.</a:t>
                      </a:r>
                      <a:endParaRPr/>
                    </a:p>
                  </a:txBody>
                  <a:tcPr marT="91425" marB="91425" marR="91425" marL="91425"/>
                </a:tc>
                <a:tc>
                  <a:txBody>
                    <a:bodyPr/>
                    <a:lstStyle/>
                    <a:p>
                      <a:pPr indent="0" lvl="0" marL="0" rtl="0" algn="ctr">
                        <a:spcBef>
                          <a:spcPts val="0"/>
                        </a:spcBef>
                        <a:spcAft>
                          <a:spcPts val="0"/>
                        </a:spcAft>
                        <a:buNone/>
                      </a:pPr>
                      <a:r>
                        <a:rPr b="1" lang="en" sz="1600">
                          <a:solidFill>
                            <a:srgbClr val="191919"/>
                          </a:solidFill>
                          <a:latin typeface="Open Sans"/>
                          <a:ea typeface="Open Sans"/>
                          <a:cs typeface="Open Sans"/>
                          <a:sym typeface="Open Sans"/>
                        </a:rPr>
                        <a:t>NOTE 2.</a:t>
                      </a:r>
                      <a:endParaRPr b="1" sz="1600">
                        <a:solidFill>
                          <a:srgbClr val="191919"/>
                        </a:solidFill>
                        <a:latin typeface="Open Sans"/>
                        <a:ea typeface="Open Sans"/>
                        <a:cs typeface="Open Sans"/>
                        <a:sym typeface="Open Sans"/>
                      </a:endParaRPr>
                    </a:p>
                  </a:txBody>
                  <a:tcPr marT="91425" marB="91425" marR="91425" marL="91425"/>
                </a:tc>
              </a:tr>
              <a:tr h="469125">
                <a:tc>
                  <a:txBody>
                    <a:bodyPr/>
                    <a:lstStyle/>
                    <a:p>
                      <a:pPr indent="0" lvl="0" marL="0" rtl="0" algn="ctr">
                        <a:spcBef>
                          <a:spcPts val="0"/>
                        </a:spcBef>
                        <a:spcAft>
                          <a:spcPts val="0"/>
                        </a:spcAft>
                        <a:buNone/>
                      </a:pPr>
                      <a:r>
                        <a:rPr b="1" lang="en">
                          <a:solidFill>
                            <a:srgbClr val="191919"/>
                          </a:solidFill>
                          <a:latin typeface="Open Sans"/>
                          <a:ea typeface="Open Sans"/>
                          <a:cs typeface="Open Sans"/>
                          <a:sym typeface="Open Sans"/>
                        </a:rPr>
                        <a:t> </a:t>
                      </a:r>
                      <a:r>
                        <a:rPr b="1" lang="en">
                          <a:solidFill>
                            <a:srgbClr val="FF0000"/>
                          </a:solidFill>
                          <a:latin typeface="Open Sans"/>
                          <a:ea typeface="Open Sans"/>
                          <a:cs typeface="Open Sans"/>
                          <a:sym typeface="Open Sans"/>
                        </a:rPr>
                        <a:t>bx, by : must &lt; 1</a:t>
                      </a:r>
                      <a:endParaRPr b="1">
                        <a:solidFill>
                          <a:srgbClr val="FF0000"/>
                        </a:solidFill>
                        <a:latin typeface="Open Sans"/>
                        <a:ea typeface="Open Sans"/>
                        <a:cs typeface="Open Sans"/>
                        <a:sym typeface="Open Sans"/>
                      </a:endParaRPr>
                    </a:p>
                    <a:p>
                      <a:pPr indent="0" lvl="0" marL="0" rtl="0" algn="ctr">
                        <a:spcBef>
                          <a:spcPts val="0"/>
                        </a:spcBef>
                        <a:spcAft>
                          <a:spcPts val="0"/>
                        </a:spcAft>
                        <a:buNone/>
                      </a:pPr>
                      <a:r>
                        <a:rPr b="1" lang="en">
                          <a:solidFill>
                            <a:srgbClr val="FF0000"/>
                          </a:solidFill>
                          <a:latin typeface="Open Sans"/>
                          <a:ea typeface="Open Sans"/>
                          <a:cs typeface="Open Sans"/>
                          <a:sym typeface="Open Sans"/>
                        </a:rPr>
                        <a:t>bh, bw : may &gt; 1 </a:t>
                      </a:r>
                      <a:endParaRPr b="1">
                        <a:solidFill>
                          <a:srgbClr val="191919"/>
                        </a:solidFill>
                        <a:latin typeface="Open Sans"/>
                        <a:ea typeface="Open Sans"/>
                        <a:cs typeface="Open Sans"/>
                        <a:sym typeface="Open Sans"/>
                      </a:endParaRPr>
                    </a:p>
                  </a:txBody>
                  <a:tcPr marT="91425" marB="91425" marR="91425" marL="91425"/>
                </a:tc>
                <a:tc>
                  <a:txBody>
                    <a:bodyPr/>
                    <a:lstStyle/>
                    <a:p>
                      <a:pPr indent="0" lvl="0" marL="0" rtl="0" algn="ctr">
                        <a:spcBef>
                          <a:spcPts val="0"/>
                        </a:spcBef>
                        <a:spcAft>
                          <a:spcPts val="0"/>
                        </a:spcAft>
                        <a:buNone/>
                      </a:pPr>
                      <a:r>
                        <a:rPr b="1" lang="en"/>
                        <a:t>Pc is not likely to be 0</a:t>
                      </a:r>
                      <a:endParaRPr b="1"/>
                    </a:p>
                    <a:p>
                      <a:pPr indent="0" lvl="0" marL="0" rtl="0" algn="ctr">
                        <a:spcBef>
                          <a:spcPts val="0"/>
                        </a:spcBef>
                        <a:spcAft>
                          <a:spcPts val="0"/>
                        </a:spcAft>
                        <a:buNone/>
                      </a:pPr>
                      <a:r>
                        <a:rPr b="1" lang="en"/>
                        <a:t>(especially where it's indistinguishable)</a:t>
                      </a:r>
                      <a:endParaRPr b="1"/>
                    </a:p>
                  </a:txBody>
                  <a:tcPr marT="91425" marB="91425" marR="91425" marL="91425"/>
                </a:tc>
              </a:tr>
            </a:tbl>
          </a:graphicData>
        </a:graphic>
      </p:graphicFrame>
      <p:pic>
        <p:nvPicPr>
          <p:cNvPr id="1168" name="Google Shape;1168;g25b15a16c8d_2_255"/>
          <p:cNvPicPr preferRelativeResize="0"/>
          <p:nvPr/>
        </p:nvPicPr>
        <p:blipFill>
          <a:blip r:embed="rId5">
            <a:alphaModFix/>
          </a:blip>
          <a:stretch>
            <a:fillRect/>
          </a:stretch>
        </p:blipFill>
        <p:spPr>
          <a:xfrm>
            <a:off x="3638985" y="1129975"/>
            <a:ext cx="1964975" cy="2250089"/>
          </a:xfrm>
          <a:prstGeom prst="rect">
            <a:avLst/>
          </a:prstGeom>
          <a:noFill/>
          <a:ln>
            <a:noFill/>
          </a:ln>
        </p:spPr>
      </p:pic>
      <p:sp>
        <p:nvSpPr>
          <p:cNvPr id="1169" name="Google Shape;1169;g25b15a16c8d_2_2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grpSp>
        <p:nvGrpSpPr>
          <p:cNvPr id="1174" name="Google Shape;1174;g25b15a16c8d_2_299"/>
          <p:cNvGrpSpPr/>
          <p:nvPr/>
        </p:nvGrpSpPr>
        <p:grpSpPr>
          <a:xfrm>
            <a:off x="6585033" y="399148"/>
            <a:ext cx="216823" cy="216819"/>
            <a:chOff x="-223479" y="-1094052"/>
            <a:chExt cx="216823" cy="216819"/>
          </a:xfrm>
        </p:grpSpPr>
        <p:sp>
          <p:nvSpPr>
            <p:cNvPr id="1175" name="Google Shape;1175;g25b15a16c8d_2_299"/>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g25b15a16c8d_2_299"/>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77" name="Google Shape;1177;g25b15a16c8d_2_299"/>
          <p:cNvCxnSpPr/>
          <p:nvPr/>
        </p:nvCxnSpPr>
        <p:spPr>
          <a:xfrm rot="10800000">
            <a:off x="5701875" y="615975"/>
            <a:ext cx="460800" cy="0"/>
          </a:xfrm>
          <a:prstGeom prst="straightConnector1">
            <a:avLst/>
          </a:prstGeom>
          <a:noFill/>
          <a:ln cap="flat" cmpd="sng" w="9525">
            <a:solidFill>
              <a:schemeClr val="lt1"/>
            </a:solidFill>
            <a:prstDash val="solid"/>
            <a:round/>
            <a:headEnd len="sm" w="sm" type="none"/>
            <a:tailEnd len="sm" w="sm" type="none"/>
          </a:ln>
        </p:spPr>
      </p:cxnSp>
      <p:cxnSp>
        <p:nvCxnSpPr>
          <p:cNvPr id="1178" name="Google Shape;1178;g25b15a16c8d_2_299"/>
          <p:cNvCxnSpPr/>
          <p:nvPr/>
        </p:nvCxnSpPr>
        <p:spPr>
          <a:xfrm rot="10800000">
            <a:off x="6105600" y="858225"/>
            <a:ext cx="3038400" cy="0"/>
          </a:xfrm>
          <a:prstGeom prst="straightConnector1">
            <a:avLst/>
          </a:prstGeom>
          <a:noFill/>
          <a:ln cap="flat" cmpd="sng" w="9525">
            <a:solidFill>
              <a:schemeClr val="lt1"/>
            </a:solidFill>
            <a:prstDash val="solid"/>
            <a:round/>
            <a:headEnd len="sm" w="sm" type="none"/>
            <a:tailEnd len="sm" w="sm" type="none"/>
          </a:ln>
        </p:spPr>
      </p:cxnSp>
      <p:grpSp>
        <p:nvGrpSpPr>
          <p:cNvPr id="1179" name="Google Shape;1179;g25b15a16c8d_2_299"/>
          <p:cNvGrpSpPr/>
          <p:nvPr/>
        </p:nvGrpSpPr>
        <p:grpSpPr>
          <a:xfrm>
            <a:off x="9705558" y="1511240"/>
            <a:ext cx="531863" cy="511226"/>
            <a:chOff x="-28692" y="-747573"/>
            <a:chExt cx="531863" cy="511226"/>
          </a:xfrm>
        </p:grpSpPr>
        <p:sp>
          <p:nvSpPr>
            <p:cNvPr id="1180" name="Google Shape;1180;g25b15a16c8d_2_299"/>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g25b15a16c8d_2_299"/>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g25b15a16c8d_2_299"/>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g25b15a16c8d_2_299"/>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4" name="Google Shape;1184;g25b15a16c8d_2_299"/>
          <p:cNvSpPr/>
          <p:nvPr/>
        </p:nvSpPr>
        <p:spPr>
          <a:xfrm>
            <a:off x="1633925" y="4785775"/>
            <a:ext cx="3527100" cy="253500"/>
          </a:xfrm>
          <a:prstGeom prst="rect">
            <a:avLst/>
          </a:prstGeom>
          <a:solidFill>
            <a:srgbClr val="CAE9D9"/>
          </a:solidFill>
          <a:ln cap="flat" cmpd="sng" w="9525">
            <a:solidFill>
              <a:srgbClr val="CAE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g25b15a16c8d_2_299"/>
          <p:cNvSpPr/>
          <p:nvPr/>
        </p:nvSpPr>
        <p:spPr>
          <a:xfrm>
            <a:off x="5646300" y="399150"/>
            <a:ext cx="3497700" cy="609000"/>
          </a:xfrm>
          <a:prstGeom prst="roundRect">
            <a:avLst>
              <a:gd fmla="val 16667" name="adj"/>
            </a:avLst>
          </a:prstGeom>
          <a:solidFill>
            <a:srgbClr val="F6EAD4"/>
          </a:solidFill>
          <a:ln cap="flat" cmpd="sng" w="9525">
            <a:solidFill>
              <a:srgbClr val="F6EA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g25b15a16c8d_2_299"/>
          <p:cNvSpPr/>
          <p:nvPr/>
        </p:nvSpPr>
        <p:spPr>
          <a:xfrm>
            <a:off x="334550" y="145025"/>
            <a:ext cx="8537100" cy="4854600"/>
          </a:xfrm>
          <a:prstGeom prst="roundRect">
            <a:avLst>
              <a:gd fmla="val 192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7" name="Google Shape;1187;g25b15a16c8d_2_299"/>
          <p:cNvGrpSpPr/>
          <p:nvPr/>
        </p:nvGrpSpPr>
        <p:grpSpPr>
          <a:xfrm rot="-2700000">
            <a:off x="102862" y="4596447"/>
            <a:ext cx="531858" cy="511221"/>
            <a:chOff x="-28692" y="-747573"/>
            <a:chExt cx="531863" cy="511226"/>
          </a:xfrm>
        </p:grpSpPr>
        <p:sp>
          <p:nvSpPr>
            <p:cNvPr id="1188" name="Google Shape;1188;g25b15a16c8d_2_299"/>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g25b15a16c8d_2_299"/>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g25b15a16c8d_2_299"/>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g25b15a16c8d_2_299"/>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2" name="Google Shape;1192;g25b15a16c8d_2_299"/>
          <p:cNvSpPr txBox="1"/>
          <p:nvPr>
            <p:ph idx="3" type="title"/>
          </p:nvPr>
        </p:nvSpPr>
        <p:spPr>
          <a:xfrm>
            <a:off x="349525" y="196675"/>
            <a:ext cx="83820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Testing Process-2 </a:t>
            </a:r>
            <a:r>
              <a:rPr lang="en"/>
              <a:t>IoU (Intersection over Union)</a:t>
            </a:r>
            <a:endParaRPr/>
          </a:p>
        </p:txBody>
      </p:sp>
      <p:sp>
        <p:nvSpPr>
          <p:cNvPr id="1193" name="Google Shape;1193;g25b15a16c8d_2_299"/>
          <p:cNvSpPr txBox="1"/>
          <p:nvPr/>
        </p:nvSpPr>
        <p:spPr>
          <a:xfrm>
            <a:off x="-773450" y="647775"/>
            <a:ext cx="105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194" name="Google Shape;1194;g25b15a16c8d_2_299"/>
          <p:cNvSpPr txBox="1"/>
          <p:nvPr/>
        </p:nvSpPr>
        <p:spPr>
          <a:xfrm>
            <a:off x="4045550" y="649725"/>
            <a:ext cx="3000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rgbClr val="FF0000"/>
                </a:solidFill>
                <a:latin typeface="Open Sans"/>
                <a:ea typeface="Open Sans"/>
                <a:cs typeface="Open Sans"/>
                <a:sym typeface="Open Sans"/>
              </a:rPr>
              <a:t>IoU &gt;= 0.5</a:t>
            </a:r>
            <a:endParaRPr b="1" sz="2500">
              <a:solidFill>
                <a:srgbClr val="FF0000"/>
              </a:solidFill>
              <a:latin typeface="Open Sans"/>
              <a:ea typeface="Open Sans"/>
              <a:cs typeface="Open Sans"/>
              <a:sym typeface="Open Sans"/>
            </a:endParaRPr>
          </a:p>
        </p:txBody>
      </p:sp>
      <p:pic>
        <p:nvPicPr>
          <p:cNvPr id="1195" name="Google Shape;1195;g25b15a16c8d_2_299"/>
          <p:cNvPicPr preferRelativeResize="0"/>
          <p:nvPr/>
        </p:nvPicPr>
        <p:blipFill>
          <a:blip r:embed="rId3">
            <a:alphaModFix/>
          </a:blip>
          <a:stretch>
            <a:fillRect/>
          </a:stretch>
        </p:blipFill>
        <p:spPr>
          <a:xfrm>
            <a:off x="1685450" y="648175"/>
            <a:ext cx="1700359" cy="1709550"/>
          </a:xfrm>
          <a:prstGeom prst="rect">
            <a:avLst/>
          </a:prstGeom>
          <a:noFill/>
          <a:ln>
            <a:noFill/>
          </a:ln>
        </p:spPr>
      </p:pic>
      <p:pic>
        <p:nvPicPr>
          <p:cNvPr id="1196" name="Google Shape;1196;g25b15a16c8d_2_299"/>
          <p:cNvPicPr preferRelativeResize="0"/>
          <p:nvPr/>
        </p:nvPicPr>
        <p:blipFill>
          <a:blip r:embed="rId4">
            <a:alphaModFix/>
          </a:blip>
          <a:stretch>
            <a:fillRect/>
          </a:stretch>
        </p:blipFill>
        <p:spPr>
          <a:xfrm>
            <a:off x="2102725" y="1503961"/>
            <a:ext cx="774843" cy="682600"/>
          </a:xfrm>
          <a:prstGeom prst="rect">
            <a:avLst/>
          </a:prstGeom>
          <a:noFill/>
          <a:ln>
            <a:noFill/>
          </a:ln>
        </p:spPr>
      </p:pic>
      <p:sp>
        <p:nvSpPr>
          <p:cNvPr id="1197" name="Google Shape;1197;g25b15a16c8d_2_299"/>
          <p:cNvSpPr/>
          <p:nvPr/>
        </p:nvSpPr>
        <p:spPr>
          <a:xfrm>
            <a:off x="1798300" y="885300"/>
            <a:ext cx="865800" cy="9957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g25b15a16c8d_2_299"/>
          <p:cNvSpPr txBox="1"/>
          <p:nvPr/>
        </p:nvSpPr>
        <p:spPr>
          <a:xfrm>
            <a:off x="4668700" y="1176663"/>
            <a:ext cx="1852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Open Sans"/>
                <a:ea typeface="Open Sans"/>
                <a:cs typeface="Open Sans"/>
                <a:sym typeface="Open Sans"/>
              </a:rPr>
              <a:t>Area of Overlap</a:t>
            </a:r>
            <a:endParaRPr b="1" sz="1600">
              <a:latin typeface="Open Sans"/>
              <a:ea typeface="Open Sans"/>
              <a:cs typeface="Open Sans"/>
              <a:sym typeface="Open Sans"/>
            </a:endParaRPr>
          </a:p>
        </p:txBody>
      </p:sp>
      <p:cxnSp>
        <p:nvCxnSpPr>
          <p:cNvPr id="1199" name="Google Shape;1199;g25b15a16c8d_2_299"/>
          <p:cNvCxnSpPr/>
          <p:nvPr/>
        </p:nvCxnSpPr>
        <p:spPr>
          <a:xfrm flipH="1" rot="10800000">
            <a:off x="4553450" y="1650550"/>
            <a:ext cx="2136600" cy="9600"/>
          </a:xfrm>
          <a:prstGeom prst="straightConnector1">
            <a:avLst/>
          </a:prstGeom>
          <a:noFill/>
          <a:ln cap="flat" cmpd="sng" w="28575">
            <a:solidFill>
              <a:srgbClr val="191919"/>
            </a:solidFill>
            <a:prstDash val="solid"/>
            <a:round/>
            <a:headEnd len="med" w="med" type="none"/>
            <a:tailEnd len="med" w="med" type="none"/>
          </a:ln>
        </p:spPr>
      </p:cxnSp>
      <p:sp>
        <p:nvSpPr>
          <p:cNvPr id="1200" name="Google Shape;1200;g25b15a16c8d_2_299"/>
          <p:cNvSpPr txBox="1"/>
          <p:nvPr/>
        </p:nvSpPr>
        <p:spPr>
          <a:xfrm>
            <a:off x="4695650" y="1720575"/>
            <a:ext cx="1852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Open Sans"/>
                <a:ea typeface="Open Sans"/>
                <a:cs typeface="Open Sans"/>
                <a:sym typeface="Open Sans"/>
              </a:rPr>
              <a:t>Area of Union</a:t>
            </a:r>
            <a:endParaRPr b="1" sz="1600">
              <a:latin typeface="Open Sans"/>
              <a:ea typeface="Open Sans"/>
              <a:cs typeface="Open Sans"/>
              <a:sym typeface="Open Sans"/>
            </a:endParaRPr>
          </a:p>
        </p:txBody>
      </p:sp>
      <p:sp>
        <p:nvSpPr>
          <p:cNvPr id="1201" name="Google Shape;1201;g25b15a16c8d_2_299"/>
          <p:cNvSpPr txBox="1"/>
          <p:nvPr>
            <p:ph idx="3" type="title"/>
          </p:nvPr>
        </p:nvSpPr>
        <p:spPr>
          <a:xfrm>
            <a:off x="337250" y="2330700"/>
            <a:ext cx="71385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Testing Process-3 NMS </a:t>
            </a:r>
            <a:r>
              <a:rPr lang="en"/>
              <a:t>(Non-Maximum Suppression)</a:t>
            </a:r>
            <a:endParaRPr/>
          </a:p>
        </p:txBody>
      </p:sp>
      <p:pic>
        <p:nvPicPr>
          <p:cNvPr id="1202" name="Google Shape;1202;g25b15a16c8d_2_299"/>
          <p:cNvPicPr preferRelativeResize="0"/>
          <p:nvPr/>
        </p:nvPicPr>
        <p:blipFill>
          <a:blip r:embed="rId5">
            <a:alphaModFix/>
          </a:blip>
          <a:stretch>
            <a:fillRect/>
          </a:stretch>
        </p:blipFill>
        <p:spPr>
          <a:xfrm>
            <a:off x="425725" y="2868988"/>
            <a:ext cx="2648225" cy="1906200"/>
          </a:xfrm>
          <a:prstGeom prst="rect">
            <a:avLst/>
          </a:prstGeom>
          <a:noFill/>
          <a:ln>
            <a:noFill/>
          </a:ln>
        </p:spPr>
      </p:pic>
      <p:pic>
        <p:nvPicPr>
          <p:cNvPr id="1203" name="Google Shape;1203;g25b15a16c8d_2_299"/>
          <p:cNvPicPr preferRelativeResize="0"/>
          <p:nvPr/>
        </p:nvPicPr>
        <p:blipFill>
          <a:blip r:embed="rId6">
            <a:alphaModFix/>
          </a:blip>
          <a:stretch>
            <a:fillRect/>
          </a:stretch>
        </p:blipFill>
        <p:spPr>
          <a:xfrm>
            <a:off x="6162675" y="2868975"/>
            <a:ext cx="2648224" cy="1906214"/>
          </a:xfrm>
          <a:prstGeom prst="rect">
            <a:avLst/>
          </a:prstGeom>
          <a:noFill/>
          <a:ln>
            <a:noFill/>
          </a:ln>
        </p:spPr>
      </p:pic>
      <p:sp>
        <p:nvSpPr>
          <p:cNvPr id="1204" name="Google Shape;1204;g25b15a16c8d_2_299"/>
          <p:cNvSpPr/>
          <p:nvPr/>
        </p:nvSpPr>
        <p:spPr>
          <a:xfrm rot="5927">
            <a:off x="3082630" y="3649425"/>
            <a:ext cx="348001" cy="345300"/>
          </a:xfrm>
          <a:prstGeom prst="rightArrow">
            <a:avLst>
              <a:gd fmla="val 50000" name="adj1"/>
              <a:gd fmla="val 50000" name="adj2"/>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g25b15a16c8d_2_299"/>
          <p:cNvSpPr/>
          <p:nvPr/>
        </p:nvSpPr>
        <p:spPr>
          <a:xfrm rot="5927">
            <a:off x="5896130" y="3598800"/>
            <a:ext cx="348001" cy="345300"/>
          </a:xfrm>
          <a:prstGeom prst="rightArrow">
            <a:avLst>
              <a:gd fmla="val 50000" name="adj1"/>
              <a:gd fmla="val 50000" name="adj2"/>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6" name="Google Shape;1206;g25b15a16c8d_2_299"/>
          <p:cNvPicPr preferRelativeResize="0"/>
          <p:nvPr/>
        </p:nvPicPr>
        <p:blipFill rotWithShape="1">
          <a:blip r:embed="rId7">
            <a:alphaModFix/>
          </a:blip>
          <a:srcRect b="0" l="2363" r="2353" t="3688"/>
          <a:stretch/>
        </p:blipFill>
        <p:spPr>
          <a:xfrm>
            <a:off x="3430625" y="2869000"/>
            <a:ext cx="2500025" cy="1969925"/>
          </a:xfrm>
          <a:prstGeom prst="rect">
            <a:avLst/>
          </a:prstGeom>
          <a:noFill/>
          <a:ln>
            <a:noFill/>
          </a:ln>
        </p:spPr>
      </p:pic>
      <p:sp>
        <p:nvSpPr>
          <p:cNvPr id="1207" name="Google Shape;1207;g25b15a16c8d_2_299"/>
          <p:cNvSpPr txBox="1"/>
          <p:nvPr/>
        </p:nvSpPr>
        <p:spPr>
          <a:xfrm>
            <a:off x="6287325" y="3528950"/>
            <a:ext cx="5319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Open Sans"/>
                <a:ea typeface="Open Sans"/>
                <a:cs typeface="Open Sans"/>
                <a:sym typeface="Open Sans"/>
              </a:rPr>
              <a:t>0.9</a:t>
            </a:r>
            <a:endParaRPr b="1">
              <a:solidFill>
                <a:srgbClr val="FF0000"/>
              </a:solidFill>
              <a:latin typeface="Open Sans"/>
              <a:ea typeface="Open Sans"/>
              <a:cs typeface="Open Sans"/>
              <a:sym typeface="Open Sans"/>
            </a:endParaRPr>
          </a:p>
        </p:txBody>
      </p:sp>
      <p:sp>
        <p:nvSpPr>
          <p:cNvPr id="1208" name="Google Shape;1208;g25b15a16c8d_2_299"/>
          <p:cNvSpPr txBox="1"/>
          <p:nvPr/>
        </p:nvSpPr>
        <p:spPr>
          <a:xfrm>
            <a:off x="8336425" y="3379425"/>
            <a:ext cx="5319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Open Sans"/>
                <a:ea typeface="Open Sans"/>
                <a:cs typeface="Open Sans"/>
                <a:sym typeface="Open Sans"/>
              </a:rPr>
              <a:t>car</a:t>
            </a:r>
            <a:endParaRPr b="1">
              <a:solidFill>
                <a:srgbClr val="FF0000"/>
              </a:solidFill>
              <a:latin typeface="Open Sans"/>
              <a:ea typeface="Open Sans"/>
              <a:cs typeface="Open Sans"/>
              <a:sym typeface="Open Sans"/>
            </a:endParaRPr>
          </a:p>
        </p:txBody>
      </p:sp>
      <p:sp>
        <p:nvSpPr>
          <p:cNvPr id="1209" name="Google Shape;1209;g25b15a16c8d_2_299"/>
          <p:cNvSpPr txBox="1"/>
          <p:nvPr/>
        </p:nvSpPr>
        <p:spPr>
          <a:xfrm>
            <a:off x="6758375" y="3533150"/>
            <a:ext cx="5319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Open Sans"/>
                <a:ea typeface="Open Sans"/>
                <a:cs typeface="Open Sans"/>
                <a:sym typeface="Open Sans"/>
              </a:rPr>
              <a:t>car</a:t>
            </a:r>
            <a:endParaRPr b="1">
              <a:solidFill>
                <a:srgbClr val="FF0000"/>
              </a:solidFill>
              <a:latin typeface="Open Sans"/>
              <a:ea typeface="Open Sans"/>
              <a:cs typeface="Open Sans"/>
              <a:sym typeface="Open Sans"/>
            </a:endParaRPr>
          </a:p>
        </p:txBody>
      </p:sp>
      <p:sp>
        <p:nvSpPr>
          <p:cNvPr id="1210" name="Google Shape;1210;g25b15a16c8d_2_299"/>
          <p:cNvSpPr txBox="1"/>
          <p:nvPr/>
        </p:nvSpPr>
        <p:spPr>
          <a:xfrm>
            <a:off x="7804525" y="3391600"/>
            <a:ext cx="5319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Open Sans"/>
                <a:ea typeface="Open Sans"/>
                <a:cs typeface="Open Sans"/>
                <a:sym typeface="Open Sans"/>
              </a:rPr>
              <a:t>0.8</a:t>
            </a:r>
            <a:endParaRPr b="1">
              <a:solidFill>
                <a:srgbClr val="FF0000"/>
              </a:solidFill>
              <a:latin typeface="Open Sans"/>
              <a:ea typeface="Open Sans"/>
              <a:cs typeface="Open Sans"/>
              <a:sym typeface="Open Sans"/>
            </a:endParaRPr>
          </a:p>
        </p:txBody>
      </p:sp>
      <p:sp>
        <p:nvSpPr>
          <p:cNvPr id="1211" name="Google Shape;1211;g25b15a16c8d_2_2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
          <p:cNvSpPr/>
          <p:nvPr/>
        </p:nvSpPr>
        <p:spPr>
          <a:xfrm>
            <a:off x="672950" y="1314875"/>
            <a:ext cx="3727200" cy="3364800"/>
          </a:xfrm>
          <a:prstGeom prst="roundRect">
            <a:avLst>
              <a:gd fmla="val 8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3"/>
          <p:cNvSpPr/>
          <p:nvPr/>
        </p:nvSpPr>
        <p:spPr>
          <a:xfrm>
            <a:off x="4696800" y="1314875"/>
            <a:ext cx="3727200" cy="3364800"/>
          </a:xfrm>
          <a:prstGeom prst="roundRect">
            <a:avLst>
              <a:gd fmla="val 12105"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3"/>
          <p:cNvSpPr txBox="1"/>
          <p:nvPr>
            <p:ph type="title"/>
          </p:nvPr>
        </p:nvSpPr>
        <p:spPr>
          <a:xfrm>
            <a:off x="952893" y="1646000"/>
            <a:ext cx="23364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Introduction</a:t>
            </a:r>
            <a:endParaRPr/>
          </a:p>
        </p:txBody>
      </p:sp>
      <p:sp>
        <p:nvSpPr>
          <p:cNvPr id="509" name="Google Shape;509;p3"/>
          <p:cNvSpPr txBox="1"/>
          <p:nvPr>
            <p:ph idx="2" type="title"/>
          </p:nvPr>
        </p:nvSpPr>
        <p:spPr>
          <a:xfrm rot="2687">
            <a:off x="4960739" y="2701692"/>
            <a:ext cx="767700" cy="59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05</a:t>
            </a:r>
            <a:endParaRPr/>
          </a:p>
        </p:txBody>
      </p:sp>
      <p:sp>
        <p:nvSpPr>
          <p:cNvPr id="510" name="Google Shape;510;p3"/>
          <p:cNvSpPr txBox="1"/>
          <p:nvPr>
            <p:ph idx="3" type="title"/>
          </p:nvPr>
        </p:nvSpPr>
        <p:spPr>
          <a:xfrm>
            <a:off x="4960451" y="3788147"/>
            <a:ext cx="767700" cy="59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06</a:t>
            </a:r>
            <a:endParaRPr/>
          </a:p>
        </p:txBody>
      </p:sp>
      <p:sp>
        <p:nvSpPr>
          <p:cNvPr id="511" name="Google Shape;511;p3"/>
          <p:cNvSpPr txBox="1"/>
          <p:nvPr>
            <p:ph idx="4" type="title"/>
          </p:nvPr>
        </p:nvSpPr>
        <p:spPr>
          <a:xfrm>
            <a:off x="3420213" y="2702292"/>
            <a:ext cx="765000" cy="593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lang="en"/>
              <a:t>02</a:t>
            </a:r>
            <a:endParaRPr/>
          </a:p>
        </p:txBody>
      </p:sp>
      <p:sp>
        <p:nvSpPr>
          <p:cNvPr id="512" name="Google Shape;512;p3"/>
          <p:cNvSpPr txBox="1"/>
          <p:nvPr>
            <p:ph idx="5" type="title"/>
          </p:nvPr>
        </p:nvSpPr>
        <p:spPr>
          <a:xfrm>
            <a:off x="948393" y="2735150"/>
            <a:ext cx="2340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Dataset &amp; </a:t>
            </a:r>
            <a:endParaRPr/>
          </a:p>
          <a:p>
            <a:pPr indent="0" lvl="0" marL="0" rtl="0" algn="ctr">
              <a:lnSpc>
                <a:spcPct val="100000"/>
              </a:lnSpc>
              <a:spcBef>
                <a:spcPts val="0"/>
              </a:spcBef>
              <a:spcAft>
                <a:spcPts val="0"/>
              </a:spcAft>
              <a:buSzPts val="2400"/>
              <a:buNone/>
            </a:pPr>
            <a:r>
              <a:rPr lang="en"/>
              <a:t>Data Preprocessing</a:t>
            </a:r>
            <a:endParaRPr/>
          </a:p>
        </p:txBody>
      </p:sp>
      <p:sp>
        <p:nvSpPr>
          <p:cNvPr id="513" name="Google Shape;513;p3"/>
          <p:cNvSpPr txBox="1"/>
          <p:nvPr>
            <p:ph idx="6" type="title"/>
          </p:nvPr>
        </p:nvSpPr>
        <p:spPr>
          <a:xfrm>
            <a:off x="952893" y="3824295"/>
            <a:ext cx="23364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2400"/>
              <a:buFont typeface="Arial"/>
              <a:buNone/>
            </a:pPr>
            <a:r>
              <a:rPr lang="en"/>
              <a:t>Methodology</a:t>
            </a:r>
            <a:endParaRPr/>
          </a:p>
        </p:txBody>
      </p:sp>
      <p:sp>
        <p:nvSpPr>
          <p:cNvPr id="514" name="Google Shape;514;p3"/>
          <p:cNvSpPr txBox="1"/>
          <p:nvPr>
            <p:ph idx="7" type="title"/>
          </p:nvPr>
        </p:nvSpPr>
        <p:spPr>
          <a:xfrm>
            <a:off x="5859218" y="3824295"/>
            <a:ext cx="23364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Future work</a:t>
            </a:r>
            <a:endParaRPr/>
          </a:p>
        </p:txBody>
      </p:sp>
      <p:sp>
        <p:nvSpPr>
          <p:cNvPr id="515" name="Google Shape;515;p3"/>
          <p:cNvSpPr txBox="1"/>
          <p:nvPr>
            <p:ph idx="8" type="title"/>
          </p:nvPr>
        </p:nvSpPr>
        <p:spPr>
          <a:xfrm>
            <a:off x="5859218" y="2844350"/>
            <a:ext cx="23364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Conclusion</a:t>
            </a:r>
            <a:endParaRPr/>
          </a:p>
        </p:txBody>
      </p:sp>
      <p:sp>
        <p:nvSpPr>
          <p:cNvPr id="516" name="Google Shape;516;p3"/>
          <p:cNvSpPr txBox="1"/>
          <p:nvPr>
            <p:ph idx="9" type="title"/>
          </p:nvPr>
        </p:nvSpPr>
        <p:spPr>
          <a:xfrm>
            <a:off x="5859218" y="1646000"/>
            <a:ext cx="23364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Results &amp; Discussion </a:t>
            </a:r>
            <a:endParaRPr/>
          </a:p>
        </p:txBody>
      </p:sp>
      <p:sp>
        <p:nvSpPr>
          <p:cNvPr id="517" name="Google Shape;517;p3"/>
          <p:cNvSpPr txBox="1"/>
          <p:nvPr>
            <p:ph idx="13" type="title"/>
          </p:nvPr>
        </p:nvSpPr>
        <p:spPr>
          <a:xfrm rot="2687">
            <a:off x="4960675" y="1613300"/>
            <a:ext cx="767700" cy="593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04</a:t>
            </a:r>
            <a:endParaRPr/>
          </a:p>
        </p:txBody>
      </p:sp>
      <p:sp>
        <p:nvSpPr>
          <p:cNvPr id="518" name="Google Shape;518;p3"/>
          <p:cNvSpPr txBox="1"/>
          <p:nvPr>
            <p:ph idx="14" type="title"/>
          </p:nvPr>
        </p:nvSpPr>
        <p:spPr>
          <a:xfrm rot="1348">
            <a:off x="3420063" y="1613150"/>
            <a:ext cx="765000" cy="593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lang="en"/>
              <a:t>01</a:t>
            </a:r>
            <a:endParaRPr/>
          </a:p>
        </p:txBody>
      </p:sp>
      <p:sp>
        <p:nvSpPr>
          <p:cNvPr id="519" name="Google Shape;519;p3"/>
          <p:cNvSpPr txBox="1"/>
          <p:nvPr>
            <p:ph idx="15" type="title"/>
          </p:nvPr>
        </p:nvSpPr>
        <p:spPr>
          <a:xfrm rot="1348">
            <a:off x="3420063" y="3787997"/>
            <a:ext cx="765300" cy="593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lang="en"/>
              <a:t>03</a:t>
            </a:r>
            <a:endParaRPr/>
          </a:p>
        </p:txBody>
      </p:sp>
      <p:sp>
        <p:nvSpPr>
          <p:cNvPr id="520" name="Google Shape;520;p3"/>
          <p:cNvSpPr txBox="1"/>
          <p:nvPr>
            <p:ph idx="16"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en"/>
              <a:t>Table of contents</a:t>
            </a:r>
            <a:endParaRPr/>
          </a:p>
        </p:txBody>
      </p:sp>
      <p:cxnSp>
        <p:nvCxnSpPr>
          <p:cNvPr id="521" name="Google Shape;521;p3"/>
          <p:cNvCxnSpPr/>
          <p:nvPr/>
        </p:nvCxnSpPr>
        <p:spPr>
          <a:xfrm rot="10800000">
            <a:off x="5580300" y="835325"/>
            <a:ext cx="3563700" cy="0"/>
          </a:xfrm>
          <a:prstGeom prst="straightConnector1">
            <a:avLst/>
          </a:prstGeom>
          <a:noFill/>
          <a:ln cap="flat" cmpd="sng" w="9525">
            <a:solidFill>
              <a:schemeClr val="lt1"/>
            </a:solidFill>
            <a:prstDash val="solid"/>
            <a:round/>
            <a:headEnd len="sm" w="sm" type="none"/>
            <a:tailEnd len="sm" w="sm" type="none"/>
          </a:ln>
        </p:spPr>
      </p:cxnSp>
      <p:grpSp>
        <p:nvGrpSpPr>
          <p:cNvPr id="522" name="Google Shape;522;p3"/>
          <p:cNvGrpSpPr/>
          <p:nvPr/>
        </p:nvGrpSpPr>
        <p:grpSpPr>
          <a:xfrm rot="-410059">
            <a:off x="6846631" y="988409"/>
            <a:ext cx="1031028" cy="407880"/>
            <a:chOff x="-3195683" y="539998"/>
            <a:chExt cx="2949301" cy="1166758"/>
          </a:xfrm>
        </p:grpSpPr>
        <p:sp>
          <p:nvSpPr>
            <p:cNvPr id="523" name="Google Shape;523;p3"/>
            <p:cNvSpPr/>
            <p:nvPr/>
          </p:nvSpPr>
          <p:spPr>
            <a:xfrm>
              <a:off x="-3195683" y="539998"/>
              <a:ext cx="738432" cy="1003477"/>
            </a:xfrm>
            <a:custGeom>
              <a:rect b="b" l="l" r="r" t="t"/>
              <a:pathLst>
                <a:path extrusionOk="0" h="1813" w="1334">
                  <a:moveTo>
                    <a:pt x="708" y="1"/>
                  </a:moveTo>
                  <a:cubicBezTo>
                    <a:pt x="365" y="1"/>
                    <a:pt x="58" y="496"/>
                    <a:pt x="29" y="943"/>
                  </a:cubicBezTo>
                  <a:cubicBezTo>
                    <a:pt x="1" y="1400"/>
                    <a:pt x="261" y="1789"/>
                    <a:pt x="614" y="1811"/>
                  </a:cubicBezTo>
                  <a:cubicBezTo>
                    <a:pt x="625" y="1812"/>
                    <a:pt x="637" y="1813"/>
                    <a:pt x="648" y="1813"/>
                  </a:cubicBezTo>
                  <a:cubicBezTo>
                    <a:pt x="986" y="1813"/>
                    <a:pt x="1277" y="1468"/>
                    <a:pt x="1305" y="1026"/>
                  </a:cubicBezTo>
                  <a:cubicBezTo>
                    <a:pt x="1334" y="569"/>
                    <a:pt x="1084" y="26"/>
                    <a:pt x="732" y="2"/>
                  </a:cubicBezTo>
                  <a:cubicBezTo>
                    <a:pt x="724" y="1"/>
                    <a:pt x="716" y="1"/>
                    <a:pt x="70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3"/>
            <p:cNvSpPr/>
            <p:nvPr/>
          </p:nvSpPr>
          <p:spPr>
            <a:xfrm>
              <a:off x="-2735685" y="666194"/>
              <a:ext cx="147244" cy="138373"/>
            </a:xfrm>
            <a:custGeom>
              <a:rect b="b" l="l" r="r" t="t"/>
              <a:pathLst>
                <a:path extrusionOk="0" h="250" w="266">
                  <a:moveTo>
                    <a:pt x="115" y="0"/>
                  </a:moveTo>
                  <a:cubicBezTo>
                    <a:pt x="93" y="0"/>
                    <a:pt x="72" y="7"/>
                    <a:pt x="54" y="20"/>
                  </a:cubicBezTo>
                  <a:cubicBezTo>
                    <a:pt x="4" y="58"/>
                    <a:pt x="1" y="135"/>
                    <a:pt x="44" y="193"/>
                  </a:cubicBezTo>
                  <a:cubicBezTo>
                    <a:pt x="71" y="230"/>
                    <a:pt x="112" y="250"/>
                    <a:pt x="151" y="250"/>
                  </a:cubicBezTo>
                  <a:cubicBezTo>
                    <a:pt x="173" y="250"/>
                    <a:pt x="194" y="244"/>
                    <a:pt x="212" y="230"/>
                  </a:cubicBezTo>
                  <a:cubicBezTo>
                    <a:pt x="261" y="194"/>
                    <a:pt x="266" y="116"/>
                    <a:pt x="223" y="58"/>
                  </a:cubicBezTo>
                  <a:cubicBezTo>
                    <a:pt x="195" y="21"/>
                    <a:pt x="154" y="0"/>
                    <a:pt x="115" y="0"/>
                  </a:cubicBezTo>
                  <a:close/>
                </a:path>
              </a:pathLst>
            </a:custGeom>
            <a:solidFill>
              <a:srgbClr val="BD7B36">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3"/>
            <p:cNvSpPr/>
            <p:nvPr/>
          </p:nvSpPr>
          <p:spPr>
            <a:xfrm>
              <a:off x="-2770005" y="588705"/>
              <a:ext cx="71408" cy="68079"/>
            </a:xfrm>
            <a:custGeom>
              <a:rect b="b" l="l" r="r" t="t"/>
              <a:pathLst>
                <a:path extrusionOk="0" h="123" w="129">
                  <a:moveTo>
                    <a:pt x="56" y="1"/>
                  </a:moveTo>
                  <a:cubicBezTo>
                    <a:pt x="45" y="1"/>
                    <a:pt x="35" y="4"/>
                    <a:pt x="27" y="10"/>
                  </a:cubicBezTo>
                  <a:cubicBezTo>
                    <a:pt x="3" y="28"/>
                    <a:pt x="0" y="66"/>
                    <a:pt x="22" y="95"/>
                  </a:cubicBezTo>
                  <a:cubicBezTo>
                    <a:pt x="35" y="112"/>
                    <a:pt x="55" y="122"/>
                    <a:pt x="74" y="122"/>
                  </a:cubicBezTo>
                  <a:cubicBezTo>
                    <a:pt x="84" y="122"/>
                    <a:pt x="94" y="119"/>
                    <a:pt x="103" y="113"/>
                  </a:cubicBezTo>
                  <a:cubicBezTo>
                    <a:pt x="127" y="95"/>
                    <a:pt x="129" y="58"/>
                    <a:pt x="108" y="28"/>
                  </a:cubicBezTo>
                  <a:cubicBezTo>
                    <a:pt x="94" y="11"/>
                    <a:pt x="74" y="1"/>
                    <a:pt x="56" y="1"/>
                  </a:cubicBezTo>
                  <a:close/>
                </a:path>
              </a:pathLst>
            </a:custGeom>
            <a:solidFill>
              <a:srgbClr val="BD7B36">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3"/>
            <p:cNvSpPr/>
            <p:nvPr/>
          </p:nvSpPr>
          <p:spPr>
            <a:xfrm>
              <a:off x="-2561871" y="617487"/>
              <a:ext cx="891765" cy="925435"/>
            </a:xfrm>
            <a:custGeom>
              <a:rect b="b" l="l" r="r" t="t"/>
              <a:pathLst>
                <a:path extrusionOk="0" h="1672" w="1611">
                  <a:moveTo>
                    <a:pt x="518" y="0"/>
                  </a:moveTo>
                  <a:cubicBezTo>
                    <a:pt x="438" y="0"/>
                    <a:pt x="364" y="19"/>
                    <a:pt x="299" y="59"/>
                  </a:cubicBezTo>
                  <a:cubicBezTo>
                    <a:pt x="0" y="248"/>
                    <a:pt x="40" y="846"/>
                    <a:pt x="285" y="1233"/>
                  </a:cubicBezTo>
                  <a:cubicBezTo>
                    <a:pt x="460" y="1510"/>
                    <a:pt x="735" y="1671"/>
                    <a:pt x="987" y="1671"/>
                  </a:cubicBezTo>
                  <a:cubicBezTo>
                    <a:pt x="1087" y="1671"/>
                    <a:pt x="1183" y="1646"/>
                    <a:pt x="1268" y="1592"/>
                  </a:cubicBezTo>
                  <a:cubicBezTo>
                    <a:pt x="1567" y="1404"/>
                    <a:pt x="1610" y="938"/>
                    <a:pt x="1366" y="550"/>
                  </a:cubicBezTo>
                  <a:cubicBezTo>
                    <a:pt x="1173" y="247"/>
                    <a:pt x="810" y="0"/>
                    <a:pt x="5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3"/>
            <p:cNvSpPr/>
            <p:nvPr/>
          </p:nvSpPr>
          <p:spPr>
            <a:xfrm>
              <a:off x="-2274027" y="664533"/>
              <a:ext cx="160529" cy="126196"/>
            </a:xfrm>
            <a:custGeom>
              <a:rect b="b" l="l" r="r" t="t"/>
              <a:pathLst>
                <a:path extrusionOk="0" h="228" w="290">
                  <a:moveTo>
                    <a:pt x="134" y="0"/>
                  </a:moveTo>
                  <a:cubicBezTo>
                    <a:pt x="81" y="0"/>
                    <a:pt x="33" y="29"/>
                    <a:pt x="19" y="76"/>
                  </a:cubicBezTo>
                  <a:cubicBezTo>
                    <a:pt x="0" y="135"/>
                    <a:pt x="43" y="200"/>
                    <a:pt x="112" y="221"/>
                  </a:cubicBezTo>
                  <a:cubicBezTo>
                    <a:pt x="127" y="225"/>
                    <a:pt x="142" y="228"/>
                    <a:pt x="157" y="228"/>
                  </a:cubicBezTo>
                  <a:cubicBezTo>
                    <a:pt x="210" y="228"/>
                    <a:pt x="257" y="199"/>
                    <a:pt x="272" y="152"/>
                  </a:cubicBezTo>
                  <a:cubicBezTo>
                    <a:pt x="290" y="92"/>
                    <a:pt x="248" y="28"/>
                    <a:pt x="178" y="7"/>
                  </a:cubicBezTo>
                  <a:cubicBezTo>
                    <a:pt x="163" y="3"/>
                    <a:pt x="148" y="0"/>
                    <a:pt x="134" y="0"/>
                  </a:cubicBezTo>
                  <a:close/>
                </a:path>
              </a:pathLst>
            </a:custGeom>
            <a:solidFill>
              <a:srgbClr val="FAEA3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3"/>
            <p:cNvSpPr/>
            <p:nvPr/>
          </p:nvSpPr>
          <p:spPr>
            <a:xfrm>
              <a:off x="-2357059" y="647375"/>
              <a:ext cx="78050" cy="61991"/>
            </a:xfrm>
            <a:custGeom>
              <a:rect b="b" l="l" r="r" t="t"/>
              <a:pathLst>
                <a:path extrusionOk="0" h="112" w="141">
                  <a:moveTo>
                    <a:pt x="65" y="1"/>
                  </a:moveTo>
                  <a:cubicBezTo>
                    <a:pt x="40" y="1"/>
                    <a:pt x="17" y="14"/>
                    <a:pt x="9" y="37"/>
                  </a:cubicBezTo>
                  <a:cubicBezTo>
                    <a:pt x="1" y="66"/>
                    <a:pt x="20" y="97"/>
                    <a:pt x="55" y="108"/>
                  </a:cubicBezTo>
                  <a:cubicBezTo>
                    <a:pt x="62" y="110"/>
                    <a:pt x="70" y="111"/>
                    <a:pt x="77" y="111"/>
                  </a:cubicBezTo>
                  <a:cubicBezTo>
                    <a:pt x="103" y="111"/>
                    <a:pt x="125" y="98"/>
                    <a:pt x="133" y="75"/>
                  </a:cubicBezTo>
                  <a:cubicBezTo>
                    <a:pt x="141" y="47"/>
                    <a:pt x="120" y="15"/>
                    <a:pt x="87" y="4"/>
                  </a:cubicBezTo>
                  <a:cubicBezTo>
                    <a:pt x="80" y="2"/>
                    <a:pt x="72" y="1"/>
                    <a:pt x="65" y="1"/>
                  </a:cubicBezTo>
                  <a:close/>
                </a:path>
              </a:pathLst>
            </a:custGeom>
            <a:solidFill>
              <a:srgbClr val="FAEA3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3"/>
            <p:cNvSpPr/>
            <p:nvPr/>
          </p:nvSpPr>
          <p:spPr>
            <a:xfrm>
              <a:off x="-1300890" y="991647"/>
              <a:ext cx="1054508" cy="715109"/>
            </a:xfrm>
            <a:custGeom>
              <a:rect b="b" l="l" r="r" t="t"/>
              <a:pathLst>
                <a:path extrusionOk="0" h="1292" w="1905">
                  <a:moveTo>
                    <a:pt x="967" y="1"/>
                  </a:moveTo>
                  <a:cubicBezTo>
                    <a:pt x="901" y="1"/>
                    <a:pt x="836" y="6"/>
                    <a:pt x="772" y="16"/>
                  </a:cubicBezTo>
                  <a:cubicBezTo>
                    <a:pt x="321" y="90"/>
                    <a:pt x="1" y="432"/>
                    <a:pt x="57" y="781"/>
                  </a:cubicBezTo>
                  <a:cubicBezTo>
                    <a:pt x="107" y="1083"/>
                    <a:pt x="427" y="1292"/>
                    <a:pt x="807" y="1292"/>
                  </a:cubicBezTo>
                  <a:cubicBezTo>
                    <a:pt x="863" y="1292"/>
                    <a:pt x="920" y="1287"/>
                    <a:pt x="979" y="1278"/>
                  </a:cubicBezTo>
                  <a:cubicBezTo>
                    <a:pt x="1430" y="1202"/>
                    <a:pt x="1904" y="835"/>
                    <a:pt x="1847" y="488"/>
                  </a:cubicBezTo>
                  <a:cubicBezTo>
                    <a:pt x="1798" y="188"/>
                    <a:pt x="1372" y="1"/>
                    <a:pt x="96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3"/>
            <p:cNvSpPr/>
            <p:nvPr/>
          </p:nvSpPr>
          <p:spPr>
            <a:xfrm>
              <a:off x="-519282" y="1116182"/>
              <a:ext cx="160529" cy="130070"/>
            </a:xfrm>
            <a:custGeom>
              <a:rect b="b" l="l" r="r" t="t"/>
              <a:pathLst>
                <a:path extrusionOk="0" h="235" w="290">
                  <a:moveTo>
                    <a:pt x="127" y="0"/>
                  </a:moveTo>
                  <a:cubicBezTo>
                    <a:pt x="87" y="0"/>
                    <a:pt x="50" y="18"/>
                    <a:pt x="31" y="52"/>
                  </a:cubicBezTo>
                  <a:cubicBezTo>
                    <a:pt x="0" y="106"/>
                    <a:pt x="27" y="179"/>
                    <a:pt x="90" y="213"/>
                  </a:cubicBezTo>
                  <a:cubicBezTo>
                    <a:pt x="114" y="227"/>
                    <a:pt x="140" y="234"/>
                    <a:pt x="164" y="234"/>
                  </a:cubicBezTo>
                  <a:cubicBezTo>
                    <a:pt x="205" y="234"/>
                    <a:pt x="242" y="216"/>
                    <a:pt x="261" y="182"/>
                  </a:cubicBezTo>
                  <a:cubicBezTo>
                    <a:pt x="290" y="128"/>
                    <a:pt x="264" y="56"/>
                    <a:pt x="201" y="21"/>
                  </a:cubicBezTo>
                  <a:cubicBezTo>
                    <a:pt x="177" y="7"/>
                    <a:pt x="151" y="0"/>
                    <a:pt x="127" y="0"/>
                  </a:cubicBezTo>
                  <a:close/>
                </a:path>
              </a:pathLst>
            </a:custGeom>
            <a:solidFill>
              <a:srgbClr val="FAEA3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3"/>
            <p:cNvSpPr/>
            <p:nvPr/>
          </p:nvSpPr>
          <p:spPr>
            <a:xfrm>
              <a:off x="-589029" y="1074670"/>
              <a:ext cx="79157" cy="62544"/>
            </a:xfrm>
            <a:custGeom>
              <a:rect b="b" l="l" r="r" t="t"/>
              <a:pathLst>
                <a:path extrusionOk="0" h="113" w="143">
                  <a:moveTo>
                    <a:pt x="63" y="0"/>
                  </a:moveTo>
                  <a:cubicBezTo>
                    <a:pt x="44" y="0"/>
                    <a:pt x="26" y="8"/>
                    <a:pt x="16" y="24"/>
                  </a:cubicBezTo>
                  <a:cubicBezTo>
                    <a:pt x="0" y="49"/>
                    <a:pt x="15" y="85"/>
                    <a:pt x="45" y="103"/>
                  </a:cubicBezTo>
                  <a:cubicBezTo>
                    <a:pt x="57" y="109"/>
                    <a:pt x="69" y="113"/>
                    <a:pt x="81" y="113"/>
                  </a:cubicBezTo>
                  <a:cubicBezTo>
                    <a:pt x="100" y="113"/>
                    <a:pt x="118" y="104"/>
                    <a:pt x="128" y="88"/>
                  </a:cubicBezTo>
                  <a:cubicBezTo>
                    <a:pt x="142" y="62"/>
                    <a:pt x="131" y="28"/>
                    <a:pt x="99" y="9"/>
                  </a:cubicBezTo>
                  <a:cubicBezTo>
                    <a:pt x="88" y="3"/>
                    <a:pt x="75" y="0"/>
                    <a:pt x="63" y="0"/>
                  </a:cubicBezTo>
                  <a:close/>
                </a:path>
              </a:pathLst>
            </a:custGeom>
            <a:solidFill>
              <a:srgbClr val="FAEA3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2" name="Google Shape;532;p3"/>
          <p:cNvGrpSpPr/>
          <p:nvPr/>
        </p:nvGrpSpPr>
        <p:grpSpPr>
          <a:xfrm>
            <a:off x="611583" y="4505723"/>
            <a:ext cx="216823" cy="216819"/>
            <a:chOff x="-223479" y="-1094052"/>
            <a:chExt cx="216823" cy="216819"/>
          </a:xfrm>
        </p:grpSpPr>
        <p:sp>
          <p:nvSpPr>
            <p:cNvPr id="533" name="Google Shape;533;p3"/>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3"/>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35" name="Google Shape;535;p3"/>
          <p:cNvCxnSpPr/>
          <p:nvPr/>
        </p:nvCxnSpPr>
        <p:spPr>
          <a:xfrm rot="10800000">
            <a:off x="367575" y="4960825"/>
            <a:ext cx="1744500" cy="0"/>
          </a:xfrm>
          <a:prstGeom prst="straightConnector1">
            <a:avLst/>
          </a:prstGeom>
          <a:noFill/>
          <a:ln cap="flat" cmpd="sng" w="9525">
            <a:solidFill>
              <a:schemeClr val="lt1"/>
            </a:solidFill>
            <a:prstDash val="solid"/>
            <a:round/>
            <a:headEnd len="sm" w="sm" type="none"/>
            <a:tailEnd len="sm" w="sm" type="none"/>
          </a:ln>
        </p:spPr>
      </p:cxnSp>
      <p:sp>
        <p:nvSpPr>
          <p:cNvPr id="536" name="Google Shape;53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g25b02c8a312_0_99"/>
          <p:cNvSpPr/>
          <p:nvPr/>
        </p:nvSpPr>
        <p:spPr>
          <a:xfrm>
            <a:off x="1633925" y="4785775"/>
            <a:ext cx="3527100" cy="253500"/>
          </a:xfrm>
          <a:prstGeom prst="rect">
            <a:avLst/>
          </a:prstGeom>
          <a:solidFill>
            <a:srgbClr val="CAE9D9"/>
          </a:solidFill>
          <a:ln cap="flat" cmpd="sng" w="9525">
            <a:solidFill>
              <a:srgbClr val="CAE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g25b02c8a312_0_99"/>
          <p:cNvSpPr/>
          <p:nvPr/>
        </p:nvSpPr>
        <p:spPr>
          <a:xfrm>
            <a:off x="309375" y="747600"/>
            <a:ext cx="8537100" cy="4291800"/>
          </a:xfrm>
          <a:prstGeom prst="roundRect">
            <a:avLst>
              <a:gd fmla="val 192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g25b02c8a312_0_99"/>
          <p:cNvSpPr/>
          <p:nvPr/>
        </p:nvSpPr>
        <p:spPr>
          <a:xfrm>
            <a:off x="2658750" y="1381175"/>
            <a:ext cx="5975100" cy="3218100"/>
          </a:xfrm>
          <a:prstGeom prst="roundRect">
            <a:avLst>
              <a:gd fmla="val 16667" name="adj"/>
            </a:avLst>
          </a:prstGeom>
          <a:solidFill>
            <a:srgbClr val="F8F8EC"/>
          </a:solidFill>
          <a:ln cap="flat" cmpd="sng" w="9525">
            <a:solidFill>
              <a:srgbClr val="F8F8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g25b02c8a312_0_99"/>
          <p:cNvSpPr txBox="1"/>
          <p:nvPr>
            <p:ph type="title"/>
          </p:nvPr>
        </p:nvSpPr>
        <p:spPr>
          <a:xfrm>
            <a:off x="352600" y="1833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en"/>
              <a:t>CALORIE NINJAS / </a:t>
            </a:r>
            <a:r>
              <a:rPr lang="en"/>
              <a:t>STREAMLIT</a:t>
            </a:r>
            <a:endParaRPr/>
          </a:p>
        </p:txBody>
      </p:sp>
      <p:sp>
        <p:nvSpPr>
          <p:cNvPr id="1220" name="Google Shape;1220;g25b02c8a312_0_99"/>
          <p:cNvSpPr txBox="1"/>
          <p:nvPr>
            <p:ph idx="3" type="title"/>
          </p:nvPr>
        </p:nvSpPr>
        <p:spPr>
          <a:xfrm>
            <a:off x="1057849" y="738725"/>
            <a:ext cx="36798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 Calorie Ninjas Framework</a:t>
            </a:r>
            <a:endParaRPr/>
          </a:p>
        </p:txBody>
      </p:sp>
      <p:sp>
        <p:nvSpPr>
          <p:cNvPr id="1221" name="Google Shape;1221;g25b02c8a312_0_99"/>
          <p:cNvSpPr/>
          <p:nvPr/>
        </p:nvSpPr>
        <p:spPr>
          <a:xfrm>
            <a:off x="552243" y="875832"/>
            <a:ext cx="373993" cy="253492"/>
          </a:xfrm>
          <a:custGeom>
            <a:rect b="b" l="l" r="r" t="t"/>
            <a:pathLst>
              <a:path extrusionOk="0" h="6433" w="9491">
                <a:moveTo>
                  <a:pt x="5340" y="1318"/>
                </a:moveTo>
                <a:cubicBezTo>
                  <a:pt x="5275" y="1318"/>
                  <a:pt x="5214" y="1361"/>
                  <a:pt x="5201" y="1425"/>
                </a:cubicBezTo>
                <a:cubicBezTo>
                  <a:pt x="5181" y="1517"/>
                  <a:pt x="5249" y="1596"/>
                  <a:pt x="5336" y="1596"/>
                </a:cubicBezTo>
                <a:lnTo>
                  <a:pt x="6804" y="1596"/>
                </a:lnTo>
                <a:cubicBezTo>
                  <a:pt x="6891" y="1596"/>
                  <a:pt x="6960" y="1515"/>
                  <a:pt x="6940" y="1425"/>
                </a:cubicBezTo>
                <a:cubicBezTo>
                  <a:pt x="6927" y="1361"/>
                  <a:pt x="6866" y="1318"/>
                  <a:pt x="6800" y="1318"/>
                </a:cubicBezTo>
                <a:close/>
                <a:moveTo>
                  <a:pt x="5341" y="1854"/>
                </a:moveTo>
                <a:cubicBezTo>
                  <a:pt x="5276" y="1854"/>
                  <a:pt x="5217" y="1898"/>
                  <a:pt x="5202" y="1962"/>
                </a:cubicBezTo>
                <a:cubicBezTo>
                  <a:pt x="5182" y="2052"/>
                  <a:pt x="5250" y="2132"/>
                  <a:pt x="5338" y="2132"/>
                </a:cubicBezTo>
                <a:lnTo>
                  <a:pt x="6320" y="2132"/>
                </a:lnTo>
                <a:cubicBezTo>
                  <a:pt x="6407" y="2132"/>
                  <a:pt x="6475" y="2052"/>
                  <a:pt x="6456" y="1962"/>
                </a:cubicBezTo>
                <a:cubicBezTo>
                  <a:pt x="6443" y="1898"/>
                  <a:pt x="6382" y="1854"/>
                  <a:pt x="6316" y="1854"/>
                </a:cubicBezTo>
                <a:close/>
                <a:moveTo>
                  <a:pt x="6699" y="3170"/>
                </a:moveTo>
                <a:lnTo>
                  <a:pt x="6563" y="3690"/>
                </a:lnTo>
                <a:lnTo>
                  <a:pt x="5650" y="3690"/>
                </a:lnTo>
                <a:lnTo>
                  <a:pt x="5513" y="3170"/>
                </a:lnTo>
                <a:close/>
                <a:moveTo>
                  <a:pt x="6365" y="2420"/>
                </a:moveTo>
                <a:cubicBezTo>
                  <a:pt x="6352" y="2420"/>
                  <a:pt x="6339" y="2421"/>
                  <a:pt x="6325" y="2425"/>
                </a:cubicBezTo>
                <a:cubicBezTo>
                  <a:pt x="6252" y="2448"/>
                  <a:pt x="6210" y="2525"/>
                  <a:pt x="6232" y="2598"/>
                </a:cubicBezTo>
                <a:lnTo>
                  <a:pt x="6319" y="2892"/>
                </a:lnTo>
                <a:lnTo>
                  <a:pt x="5890" y="2892"/>
                </a:lnTo>
                <a:lnTo>
                  <a:pt x="5978" y="2597"/>
                </a:lnTo>
                <a:cubicBezTo>
                  <a:pt x="6001" y="2524"/>
                  <a:pt x="5958" y="2447"/>
                  <a:pt x="5884" y="2425"/>
                </a:cubicBezTo>
                <a:cubicBezTo>
                  <a:pt x="5871" y="2422"/>
                  <a:pt x="5858" y="2420"/>
                  <a:pt x="5845" y="2420"/>
                </a:cubicBezTo>
                <a:cubicBezTo>
                  <a:pt x="5785" y="2420"/>
                  <a:pt x="5730" y="2458"/>
                  <a:pt x="5712" y="2518"/>
                </a:cubicBezTo>
                <a:lnTo>
                  <a:pt x="5600" y="2893"/>
                </a:lnTo>
                <a:lnTo>
                  <a:pt x="5334" y="2893"/>
                </a:lnTo>
                <a:cubicBezTo>
                  <a:pt x="5244" y="2893"/>
                  <a:pt x="5177" y="2980"/>
                  <a:pt x="5199" y="3067"/>
                </a:cubicBezTo>
                <a:lnTo>
                  <a:pt x="5407" y="3855"/>
                </a:lnTo>
                <a:cubicBezTo>
                  <a:pt x="5418" y="3919"/>
                  <a:pt x="5476" y="3968"/>
                  <a:pt x="5544" y="3968"/>
                </a:cubicBezTo>
                <a:lnTo>
                  <a:pt x="6667" y="3968"/>
                </a:lnTo>
                <a:cubicBezTo>
                  <a:pt x="6731" y="3968"/>
                  <a:pt x="6785" y="3925"/>
                  <a:pt x="6801" y="3865"/>
                </a:cubicBezTo>
                <a:lnTo>
                  <a:pt x="7008" y="3079"/>
                </a:lnTo>
                <a:cubicBezTo>
                  <a:pt x="7039" y="2989"/>
                  <a:pt x="6973" y="2894"/>
                  <a:pt x="6876" y="2894"/>
                </a:cubicBezTo>
                <a:lnTo>
                  <a:pt x="6610" y="2894"/>
                </a:lnTo>
                <a:lnTo>
                  <a:pt x="6499" y="2519"/>
                </a:lnTo>
                <a:cubicBezTo>
                  <a:pt x="6479" y="2459"/>
                  <a:pt x="6425" y="2420"/>
                  <a:pt x="6365" y="2420"/>
                </a:cubicBezTo>
                <a:close/>
                <a:moveTo>
                  <a:pt x="3066" y="1321"/>
                </a:moveTo>
                <a:cubicBezTo>
                  <a:pt x="3013" y="1321"/>
                  <a:pt x="2962" y="1351"/>
                  <a:pt x="2939" y="1403"/>
                </a:cubicBezTo>
                <a:cubicBezTo>
                  <a:pt x="2907" y="1475"/>
                  <a:pt x="2940" y="1556"/>
                  <a:pt x="3009" y="1587"/>
                </a:cubicBezTo>
                <a:cubicBezTo>
                  <a:pt x="3009" y="1588"/>
                  <a:pt x="3291" y="1708"/>
                  <a:pt x="3325" y="2049"/>
                </a:cubicBezTo>
                <a:cubicBezTo>
                  <a:pt x="3267" y="2019"/>
                  <a:pt x="3199" y="1994"/>
                  <a:pt x="3123" y="1985"/>
                </a:cubicBezTo>
                <a:cubicBezTo>
                  <a:pt x="3104" y="1983"/>
                  <a:pt x="3085" y="1982"/>
                  <a:pt x="3065" y="1982"/>
                </a:cubicBezTo>
                <a:cubicBezTo>
                  <a:pt x="2899" y="1982"/>
                  <a:pt x="2706" y="2057"/>
                  <a:pt x="2497" y="2283"/>
                </a:cubicBezTo>
                <a:cubicBezTo>
                  <a:pt x="2303" y="2492"/>
                  <a:pt x="2251" y="2770"/>
                  <a:pt x="2295" y="3039"/>
                </a:cubicBezTo>
                <a:cubicBezTo>
                  <a:pt x="2324" y="3214"/>
                  <a:pt x="2392" y="3386"/>
                  <a:pt x="2488" y="3530"/>
                </a:cubicBezTo>
                <a:cubicBezTo>
                  <a:pt x="2586" y="3679"/>
                  <a:pt x="2714" y="3803"/>
                  <a:pt x="2857" y="3881"/>
                </a:cubicBezTo>
                <a:cubicBezTo>
                  <a:pt x="2963" y="3938"/>
                  <a:pt x="3076" y="3970"/>
                  <a:pt x="3192" y="3970"/>
                </a:cubicBezTo>
                <a:cubicBezTo>
                  <a:pt x="3276" y="3970"/>
                  <a:pt x="3362" y="3953"/>
                  <a:pt x="3448" y="3915"/>
                </a:cubicBezTo>
                <a:cubicBezTo>
                  <a:pt x="3530" y="3951"/>
                  <a:pt x="3617" y="3969"/>
                  <a:pt x="3704" y="3969"/>
                </a:cubicBezTo>
                <a:cubicBezTo>
                  <a:pt x="3745" y="3969"/>
                  <a:pt x="3786" y="3965"/>
                  <a:pt x="3827" y="3957"/>
                </a:cubicBezTo>
                <a:cubicBezTo>
                  <a:pt x="3952" y="3934"/>
                  <a:pt x="4069" y="3874"/>
                  <a:pt x="4174" y="3790"/>
                </a:cubicBezTo>
                <a:cubicBezTo>
                  <a:pt x="4233" y="3741"/>
                  <a:pt x="4243" y="3655"/>
                  <a:pt x="4195" y="3594"/>
                </a:cubicBezTo>
                <a:cubicBezTo>
                  <a:pt x="4168" y="3561"/>
                  <a:pt x="4128" y="3543"/>
                  <a:pt x="4087" y="3543"/>
                </a:cubicBezTo>
                <a:cubicBezTo>
                  <a:pt x="4056" y="3543"/>
                  <a:pt x="4025" y="3553"/>
                  <a:pt x="4000" y="3573"/>
                </a:cubicBezTo>
                <a:cubicBezTo>
                  <a:pt x="3911" y="3645"/>
                  <a:pt x="3810" y="3692"/>
                  <a:pt x="3704" y="3692"/>
                </a:cubicBezTo>
                <a:cubicBezTo>
                  <a:pt x="3655" y="3692"/>
                  <a:pt x="3606" y="3682"/>
                  <a:pt x="3556" y="3660"/>
                </a:cubicBezTo>
                <a:cubicBezTo>
                  <a:pt x="3515" y="3642"/>
                  <a:pt x="3485" y="3633"/>
                  <a:pt x="3447" y="3633"/>
                </a:cubicBezTo>
                <a:cubicBezTo>
                  <a:pt x="3409" y="3633"/>
                  <a:pt x="3380" y="3642"/>
                  <a:pt x="3341" y="3660"/>
                </a:cubicBezTo>
                <a:cubicBezTo>
                  <a:pt x="3291" y="3681"/>
                  <a:pt x="3242" y="3690"/>
                  <a:pt x="3193" y="3690"/>
                </a:cubicBezTo>
                <a:cubicBezTo>
                  <a:pt x="3122" y="3690"/>
                  <a:pt x="3053" y="3670"/>
                  <a:pt x="2988" y="3636"/>
                </a:cubicBezTo>
                <a:cubicBezTo>
                  <a:pt x="2887" y="3581"/>
                  <a:pt x="2793" y="3488"/>
                  <a:pt x="2719" y="3377"/>
                </a:cubicBezTo>
                <a:cubicBezTo>
                  <a:pt x="2644" y="3264"/>
                  <a:pt x="2591" y="3130"/>
                  <a:pt x="2567" y="2996"/>
                </a:cubicBezTo>
                <a:cubicBezTo>
                  <a:pt x="2536" y="2805"/>
                  <a:pt x="2570" y="2611"/>
                  <a:pt x="2699" y="2471"/>
                </a:cubicBezTo>
                <a:cubicBezTo>
                  <a:pt x="2846" y="2314"/>
                  <a:pt x="2967" y="2261"/>
                  <a:pt x="3063" y="2261"/>
                </a:cubicBezTo>
                <a:cubicBezTo>
                  <a:pt x="3073" y="2261"/>
                  <a:pt x="3083" y="2262"/>
                  <a:pt x="3093" y="2263"/>
                </a:cubicBezTo>
                <a:cubicBezTo>
                  <a:pt x="3189" y="2274"/>
                  <a:pt x="3266" y="2338"/>
                  <a:pt x="3310" y="2384"/>
                </a:cubicBezTo>
                <a:cubicBezTo>
                  <a:pt x="3352" y="2428"/>
                  <a:pt x="3400" y="2451"/>
                  <a:pt x="3446" y="2451"/>
                </a:cubicBezTo>
                <a:cubicBezTo>
                  <a:pt x="3495" y="2451"/>
                  <a:pt x="3543" y="2430"/>
                  <a:pt x="3588" y="2383"/>
                </a:cubicBezTo>
                <a:cubicBezTo>
                  <a:pt x="3631" y="2337"/>
                  <a:pt x="3706" y="2274"/>
                  <a:pt x="3802" y="2263"/>
                </a:cubicBezTo>
                <a:cubicBezTo>
                  <a:pt x="3812" y="2262"/>
                  <a:pt x="3822" y="2261"/>
                  <a:pt x="3832" y="2261"/>
                </a:cubicBezTo>
                <a:cubicBezTo>
                  <a:pt x="3928" y="2261"/>
                  <a:pt x="4049" y="2313"/>
                  <a:pt x="4195" y="2471"/>
                </a:cubicBezTo>
                <a:cubicBezTo>
                  <a:pt x="4269" y="2550"/>
                  <a:pt x="4311" y="2647"/>
                  <a:pt x="4328" y="2749"/>
                </a:cubicBezTo>
                <a:cubicBezTo>
                  <a:pt x="4348" y="2870"/>
                  <a:pt x="4335" y="2997"/>
                  <a:pt x="4297" y="3122"/>
                </a:cubicBezTo>
                <a:cubicBezTo>
                  <a:pt x="4275" y="3195"/>
                  <a:pt x="4317" y="3272"/>
                  <a:pt x="4389" y="3295"/>
                </a:cubicBezTo>
                <a:cubicBezTo>
                  <a:pt x="4403" y="3299"/>
                  <a:pt x="4416" y="3301"/>
                  <a:pt x="4429" y="3301"/>
                </a:cubicBezTo>
                <a:cubicBezTo>
                  <a:pt x="4488" y="3301"/>
                  <a:pt x="4544" y="3262"/>
                  <a:pt x="4562" y="3202"/>
                </a:cubicBezTo>
                <a:cubicBezTo>
                  <a:pt x="4612" y="3038"/>
                  <a:pt x="4629" y="2865"/>
                  <a:pt x="4601" y="2702"/>
                </a:cubicBezTo>
                <a:cubicBezTo>
                  <a:pt x="4576" y="2549"/>
                  <a:pt x="4512" y="2404"/>
                  <a:pt x="4399" y="2283"/>
                </a:cubicBezTo>
                <a:cubicBezTo>
                  <a:pt x="4190" y="2058"/>
                  <a:pt x="3997" y="1983"/>
                  <a:pt x="3834" y="1983"/>
                </a:cubicBezTo>
                <a:cubicBezTo>
                  <a:pt x="3813" y="1983"/>
                  <a:pt x="3792" y="1984"/>
                  <a:pt x="3772" y="1987"/>
                </a:cubicBezTo>
                <a:cubicBezTo>
                  <a:pt x="3709" y="1993"/>
                  <a:pt x="3653" y="2010"/>
                  <a:pt x="3603" y="2032"/>
                </a:cubicBezTo>
                <a:cubicBezTo>
                  <a:pt x="3562" y="1520"/>
                  <a:pt x="3123" y="1332"/>
                  <a:pt x="3122" y="1332"/>
                </a:cubicBezTo>
                <a:cubicBezTo>
                  <a:pt x="3104" y="1324"/>
                  <a:pt x="3085" y="1321"/>
                  <a:pt x="3066" y="1321"/>
                </a:cubicBezTo>
                <a:close/>
                <a:moveTo>
                  <a:pt x="1801" y="632"/>
                </a:moveTo>
                <a:cubicBezTo>
                  <a:pt x="1724" y="632"/>
                  <a:pt x="1653" y="663"/>
                  <a:pt x="1601" y="714"/>
                </a:cubicBezTo>
                <a:cubicBezTo>
                  <a:pt x="1549" y="765"/>
                  <a:pt x="1519" y="835"/>
                  <a:pt x="1519" y="914"/>
                </a:cubicBezTo>
                <a:lnTo>
                  <a:pt x="1519" y="4464"/>
                </a:lnTo>
                <a:cubicBezTo>
                  <a:pt x="1519" y="4542"/>
                  <a:pt x="1550" y="4612"/>
                  <a:pt x="1601" y="4663"/>
                </a:cubicBezTo>
                <a:cubicBezTo>
                  <a:pt x="1653" y="4715"/>
                  <a:pt x="1724" y="4747"/>
                  <a:pt x="1801" y="4747"/>
                </a:cubicBezTo>
                <a:lnTo>
                  <a:pt x="7688" y="4747"/>
                </a:lnTo>
                <a:cubicBezTo>
                  <a:pt x="7767" y="4747"/>
                  <a:pt x="7836" y="4715"/>
                  <a:pt x="7888" y="4663"/>
                </a:cubicBezTo>
                <a:cubicBezTo>
                  <a:pt x="7940" y="4613"/>
                  <a:pt x="7971" y="4542"/>
                  <a:pt x="7971" y="4464"/>
                </a:cubicBezTo>
                <a:lnTo>
                  <a:pt x="7971" y="1984"/>
                </a:lnTo>
                <a:cubicBezTo>
                  <a:pt x="7971" y="1909"/>
                  <a:pt x="7914" y="1846"/>
                  <a:pt x="7842" y="1846"/>
                </a:cubicBezTo>
                <a:cubicBezTo>
                  <a:pt x="7833" y="1846"/>
                  <a:pt x="7824" y="1847"/>
                  <a:pt x="7814" y="1849"/>
                </a:cubicBezTo>
                <a:cubicBezTo>
                  <a:pt x="7752" y="1862"/>
                  <a:pt x="7712" y="1920"/>
                  <a:pt x="7712" y="1982"/>
                </a:cubicBezTo>
                <a:lnTo>
                  <a:pt x="7710" y="4469"/>
                </a:lnTo>
                <a:lnTo>
                  <a:pt x="1796" y="4469"/>
                </a:lnTo>
                <a:lnTo>
                  <a:pt x="1796" y="909"/>
                </a:lnTo>
                <a:lnTo>
                  <a:pt x="7692" y="909"/>
                </a:lnTo>
                <a:lnTo>
                  <a:pt x="7692" y="1360"/>
                </a:lnTo>
                <a:cubicBezTo>
                  <a:pt x="7692" y="1423"/>
                  <a:pt x="7732" y="1481"/>
                  <a:pt x="7793" y="1498"/>
                </a:cubicBezTo>
                <a:cubicBezTo>
                  <a:pt x="7809" y="1502"/>
                  <a:pt x="7824" y="1504"/>
                  <a:pt x="7839" y="1504"/>
                </a:cubicBezTo>
                <a:cubicBezTo>
                  <a:pt x="7922" y="1504"/>
                  <a:pt x="7988" y="1442"/>
                  <a:pt x="7988" y="1365"/>
                </a:cubicBezTo>
                <a:lnTo>
                  <a:pt x="7988" y="915"/>
                </a:lnTo>
                <a:cubicBezTo>
                  <a:pt x="7988" y="838"/>
                  <a:pt x="7956" y="766"/>
                  <a:pt x="7900" y="714"/>
                </a:cubicBezTo>
                <a:cubicBezTo>
                  <a:pt x="7846" y="663"/>
                  <a:pt x="7770" y="632"/>
                  <a:pt x="7687" y="632"/>
                </a:cubicBezTo>
                <a:close/>
                <a:moveTo>
                  <a:pt x="9213" y="5357"/>
                </a:moveTo>
                <a:lnTo>
                  <a:pt x="9213" y="5593"/>
                </a:lnTo>
                <a:cubicBezTo>
                  <a:pt x="9213" y="5749"/>
                  <a:pt x="9150" y="5888"/>
                  <a:pt x="9048" y="5991"/>
                </a:cubicBezTo>
                <a:cubicBezTo>
                  <a:pt x="8944" y="6092"/>
                  <a:pt x="8805" y="6155"/>
                  <a:pt x="8653" y="6156"/>
                </a:cubicBezTo>
                <a:lnTo>
                  <a:pt x="844" y="6156"/>
                </a:lnTo>
                <a:cubicBezTo>
                  <a:pt x="690" y="6156"/>
                  <a:pt x="549" y="6093"/>
                  <a:pt x="448" y="5992"/>
                </a:cubicBezTo>
                <a:cubicBezTo>
                  <a:pt x="344" y="5888"/>
                  <a:pt x="281" y="5749"/>
                  <a:pt x="281" y="5595"/>
                </a:cubicBezTo>
                <a:lnTo>
                  <a:pt x="281" y="5359"/>
                </a:lnTo>
                <a:lnTo>
                  <a:pt x="3384" y="5359"/>
                </a:lnTo>
                <a:cubicBezTo>
                  <a:pt x="3420" y="5359"/>
                  <a:pt x="3421" y="5391"/>
                  <a:pt x="3436" y="5422"/>
                </a:cubicBezTo>
                <a:cubicBezTo>
                  <a:pt x="3474" y="5502"/>
                  <a:pt x="3534" y="5571"/>
                  <a:pt x="3608" y="5618"/>
                </a:cubicBezTo>
                <a:cubicBezTo>
                  <a:pt x="3679" y="5665"/>
                  <a:pt x="3764" y="5691"/>
                  <a:pt x="3853" y="5691"/>
                </a:cubicBezTo>
                <a:lnTo>
                  <a:pt x="5641" y="5691"/>
                </a:lnTo>
                <a:cubicBezTo>
                  <a:pt x="5730" y="5691"/>
                  <a:pt x="5816" y="5663"/>
                  <a:pt x="5889" y="5617"/>
                </a:cubicBezTo>
                <a:cubicBezTo>
                  <a:pt x="5963" y="5569"/>
                  <a:pt x="6022" y="5500"/>
                  <a:pt x="6061" y="5418"/>
                </a:cubicBezTo>
                <a:cubicBezTo>
                  <a:pt x="6073" y="5390"/>
                  <a:pt x="6078" y="5357"/>
                  <a:pt x="6110" y="5357"/>
                </a:cubicBezTo>
                <a:close/>
                <a:moveTo>
                  <a:pt x="1541" y="1"/>
                </a:moveTo>
                <a:cubicBezTo>
                  <a:pt x="1367" y="1"/>
                  <a:pt x="1208" y="73"/>
                  <a:pt x="1093" y="187"/>
                </a:cubicBezTo>
                <a:cubicBezTo>
                  <a:pt x="978" y="302"/>
                  <a:pt x="908" y="460"/>
                  <a:pt x="908" y="634"/>
                </a:cubicBezTo>
                <a:lnTo>
                  <a:pt x="908" y="4138"/>
                </a:lnTo>
                <a:cubicBezTo>
                  <a:pt x="908" y="4215"/>
                  <a:pt x="970" y="4278"/>
                  <a:pt x="1047" y="4278"/>
                </a:cubicBezTo>
                <a:cubicBezTo>
                  <a:pt x="1052" y="4278"/>
                  <a:pt x="1057" y="4278"/>
                  <a:pt x="1063" y="4277"/>
                </a:cubicBezTo>
                <a:cubicBezTo>
                  <a:pt x="1135" y="4269"/>
                  <a:pt x="1186" y="4205"/>
                  <a:pt x="1186" y="4135"/>
                </a:cubicBezTo>
                <a:lnTo>
                  <a:pt x="1186" y="634"/>
                </a:lnTo>
                <a:cubicBezTo>
                  <a:pt x="1186" y="537"/>
                  <a:pt x="1225" y="448"/>
                  <a:pt x="1290" y="384"/>
                </a:cubicBezTo>
                <a:cubicBezTo>
                  <a:pt x="1355" y="320"/>
                  <a:pt x="1443" y="279"/>
                  <a:pt x="1541" y="279"/>
                </a:cubicBezTo>
                <a:lnTo>
                  <a:pt x="7967" y="279"/>
                </a:lnTo>
                <a:cubicBezTo>
                  <a:pt x="8065" y="279"/>
                  <a:pt x="8153" y="320"/>
                  <a:pt x="8218" y="384"/>
                </a:cubicBezTo>
                <a:cubicBezTo>
                  <a:pt x="8283" y="448"/>
                  <a:pt x="8322" y="537"/>
                  <a:pt x="8322" y="634"/>
                </a:cubicBezTo>
                <a:lnTo>
                  <a:pt x="8322" y="5077"/>
                </a:lnTo>
                <a:lnTo>
                  <a:pt x="6122" y="5077"/>
                </a:lnTo>
                <a:cubicBezTo>
                  <a:pt x="5920" y="5077"/>
                  <a:pt x="5897" y="5129"/>
                  <a:pt x="5835" y="5271"/>
                </a:cubicBezTo>
                <a:cubicBezTo>
                  <a:pt x="5814" y="5318"/>
                  <a:pt x="5798" y="5351"/>
                  <a:pt x="5752" y="5382"/>
                </a:cubicBezTo>
                <a:cubicBezTo>
                  <a:pt x="5723" y="5401"/>
                  <a:pt x="5688" y="5411"/>
                  <a:pt x="5651" y="5411"/>
                </a:cubicBezTo>
                <a:lnTo>
                  <a:pt x="3863" y="5411"/>
                </a:lnTo>
                <a:cubicBezTo>
                  <a:pt x="3826" y="5411"/>
                  <a:pt x="3793" y="5401"/>
                  <a:pt x="3764" y="5382"/>
                </a:cubicBezTo>
                <a:cubicBezTo>
                  <a:pt x="3716" y="5351"/>
                  <a:pt x="3699" y="5314"/>
                  <a:pt x="3677" y="5265"/>
                </a:cubicBezTo>
                <a:cubicBezTo>
                  <a:pt x="3610" y="5116"/>
                  <a:pt x="3593" y="5077"/>
                  <a:pt x="3392" y="5077"/>
                </a:cubicBezTo>
                <a:lnTo>
                  <a:pt x="1187" y="5077"/>
                </a:lnTo>
                <a:lnTo>
                  <a:pt x="1187" y="4759"/>
                </a:lnTo>
                <a:cubicBezTo>
                  <a:pt x="1187" y="4681"/>
                  <a:pt x="1125" y="4618"/>
                  <a:pt x="1048" y="4618"/>
                </a:cubicBezTo>
                <a:cubicBezTo>
                  <a:pt x="1038" y="4618"/>
                  <a:pt x="1028" y="4619"/>
                  <a:pt x="1017" y="4621"/>
                </a:cubicBezTo>
                <a:cubicBezTo>
                  <a:pt x="952" y="4636"/>
                  <a:pt x="909" y="4696"/>
                  <a:pt x="909" y="4762"/>
                </a:cubicBezTo>
                <a:lnTo>
                  <a:pt x="909" y="5079"/>
                </a:lnTo>
                <a:lnTo>
                  <a:pt x="284" y="5079"/>
                </a:lnTo>
                <a:cubicBezTo>
                  <a:pt x="127" y="5079"/>
                  <a:pt x="0" y="5206"/>
                  <a:pt x="0" y="5362"/>
                </a:cubicBezTo>
                <a:lnTo>
                  <a:pt x="0" y="5593"/>
                </a:lnTo>
                <a:cubicBezTo>
                  <a:pt x="0" y="5825"/>
                  <a:pt x="94" y="6035"/>
                  <a:pt x="247" y="6187"/>
                </a:cubicBezTo>
                <a:cubicBezTo>
                  <a:pt x="398" y="6338"/>
                  <a:pt x="609" y="6433"/>
                  <a:pt x="840" y="6433"/>
                </a:cubicBezTo>
                <a:lnTo>
                  <a:pt x="8651" y="6433"/>
                </a:lnTo>
                <a:cubicBezTo>
                  <a:pt x="8881" y="6433"/>
                  <a:pt x="9092" y="6338"/>
                  <a:pt x="9244" y="6187"/>
                </a:cubicBezTo>
                <a:cubicBezTo>
                  <a:pt x="9396" y="6034"/>
                  <a:pt x="9491" y="5824"/>
                  <a:pt x="9491" y="5593"/>
                </a:cubicBezTo>
                <a:lnTo>
                  <a:pt x="9491" y="5362"/>
                </a:lnTo>
                <a:cubicBezTo>
                  <a:pt x="9491" y="5277"/>
                  <a:pt x="9464" y="5209"/>
                  <a:pt x="9413" y="5158"/>
                </a:cubicBezTo>
                <a:cubicBezTo>
                  <a:pt x="9363" y="5107"/>
                  <a:pt x="9292" y="5080"/>
                  <a:pt x="9208" y="5080"/>
                </a:cubicBezTo>
                <a:lnTo>
                  <a:pt x="8601" y="5080"/>
                </a:lnTo>
                <a:lnTo>
                  <a:pt x="8601" y="634"/>
                </a:lnTo>
                <a:cubicBezTo>
                  <a:pt x="8601" y="460"/>
                  <a:pt x="8531" y="302"/>
                  <a:pt x="8416" y="187"/>
                </a:cubicBezTo>
                <a:cubicBezTo>
                  <a:pt x="8300" y="73"/>
                  <a:pt x="8141" y="1"/>
                  <a:pt x="79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2" name="Google Shape;1222;g25b02c8a312_0_99"/>
          <p:cNvGrpSpPr/>
          <p:nvPr/>
        </p:nvGrpSpPr>
        <p:grpSpPr>
          <a:xfrm rot="-2700000">
            <a:off x="102862" y="4592322"/>
            <a:ext cx="531858" cy="511221"/>
            <a:chOff x="-28692" y="-747573"/>
            <a:chExt cx="531863" cy="511226"/>
          </a:xfrm>
        </p:grpSpPr>
        <p:sp>
          <p:nvSpPr>
            <p:cNvPr id="1223" name="Google Shape;1223;g25b02c8a312_0_99"/>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g25b02c8a312_0_99"/>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g25b02c8a312_0_99"/>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g25b02c8a312_0_99"/>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27" name="Google Shape;1227;g25b02c8a312_0_99"/>
          <p:cNvPicPr preferRelativeResize="0"/>
          <p:nvPr/>
        </p:nvPicPr>
        <p:blipFill>
          <a:blip r:embed="rId3">
            <a:alphaModFix/>
          </a:blip>
          <a:stretch>
            <a:fillRect/>
          </a:stretch>
        </p:blipFill>
        <p:spPr>
          <a:xfrm>
            <a:off x="9268013" y="0"/>
            <a:ext cx="3039275" cy="2098244"/>
          </a:xfrm>
          <a:prstGeom prst="rect">
            <a:avLst/>
          </a:prstGeom>
          <a:noFill/>
          <a:ln>
            <a:noFill/>
          </a:ln>
        </p:spPr>
      </p:pic>
      <p:pic>
        <p:nvPicPr>
          <p:cNvPr id="1228" name="Google Shape;1228;g25b02c8a312_0_99"/>
          <p:cNvPicPr preferRelativeResize="0"/>
          <p:nvPr/>
        </p:nvPicPr>
        <p:blipFill>
          <a:blip r:embed="rId4">
            <a:alphaModFix/>
          </a:blip>
          <a:stretch>
            <a:fillRect/>
          </a:stretch>
        </p:blipFill>
        <p:spPr>
          <a:xfrm>
            <a:off x="552250" y="1195098"/>
            <a:ext cx="3924654" cy="3844175"/>
          </a:xfrm>
          <a:prstGeom prst="rect">
            <a:avLst/>
          </a:prstGeom>
          <a:noFill/>
          <a:ln>
            <a:noFill/>
          </a:ln>
        </p:spPr>
      </p:pic>
      <p:pic>
        <p:nvPicPr>
          <p:cNvPr id="1229" name="Google Shape;1229;g25b02c8a312_0_99"/>
          <p:cNvPicPr preferRelativeResize="0"/>
          <p:nvPr/>
        </p:nvPicPr>
        <p:blipFill>
          <a:blip r:embed="rId5">
            <a:alphaModFix/>
          </a:blip>
          <a:stretch>
            <a:fillRect/>
          </a:stretch>
        </p:blipFill>
        <p:spPr>
          <a:xfrm>
            <a:off x="10176350" y="3409275"/>
            <a:ext cx="4230574" cy="1630000"/>
          </a:xfrm>
          <a:prstGeom prst="rect">
            <a:avLst/>
          </a:prstGeom>
          <a:noFill/>
          <a:ln>
            <a:noFill/>
          </a:ln>
        </p:spPr>
      </p:pic>
      <p:pic>
        <p:nvPicPr>
          <p:cNvPr id="1230" name="Google Shape;1230;g25b02c8a312_0_99"/>
          <p:cNvPicPr preferRelativeResize="0"/>
          <p:nvPr/>
        </p:nvPicPr>
        <p:blipFill>
          <a:blip r:embed="rId6">
            <a:alphaModFix/>
          </a:blip>
          <a:stretch>
            <a:fillRect/>
          </a:stretch>
        </p:blipFill>
        <p:spPr>
          <a:xfrm>
            <a:off x="3101538" y="1381175"/>
            <a:ext cx="1296825" cy="375050"/>
          </a:xfrm>
          <a:prstGeom prst="rect">
            <a:avLst/>
          </a:prstGeom>
          <a:noFill/>
          <a:ln>
            <a:noFill/>
          </a:ln>
        </p:spPr>
      </p:pic>
      <p:pic>
        <p:nvPicPr>
          <p:cNvPr id="1231" name="Google Shape;1231;g25b02c8a312_0_99"/>
          <p:cNvPicPr preferRelativeResize="0"/>
          <p:nvPr/>
        </p:nvPicPr>
        <p:blipFill>
          <a:blip r:embed="rId7">
            <a:alphaModFix/>
          </a:blip>
          <a:stretch>
            <a:fillRect/>
          </a:stretch>
        </p:blipFill>
        <p:spPr>
          <a:xfrm>
            <a:off x="8013450" y="1195098"/>
            <a:ext cx="819641" cy="479325"/>
          </a:xfrm>
          <a:prstGeom prst="rect">
            <a:avLst/>
          </a:prstGeom>
          <a:noFill/>
          <a:ln>
            <a:noFill/>
          </a:ln>
        </p:spPr>
      </p:pic>
      <p:pic>
        <p:nvPicPr>
          <p:cNvPr id="1232" name="Google Shape;1232;g25b02c8a312_0_99"/>
          <p:cNvPicPr preferRelativeResize="0"/>
          <p:nvPr/>
        </p:nvPicPr>
        <p:blipFill>
          <a:blip r:embed="rId8">
            <a:alphaModFix/>
          </a:blip>
          <a:stretch>
            <a:fillRect/>
          </a:stretch>
        </p:blipFill>
        <p:spPr>
          <a:xfrm>
            <a:off x="4615900" y="1623912"/>
            <a:ext cx="4230576" cy="2539169"/>
          </a:xfrm>
          <a:prstGeom prst="rect">
            <a:avLst/>
          </a:prstGeom>
          <a:noFill/>
          <a:ln>
            <a:noFill/>
          </a:ln>
        </p:spPr>
      </p:pic>
      <p:sp>
        <p:nvSpPr>
          <p:cNvPr id="1233" name="Google Shape;1233;g25b02c8a312_0_99"/>
          <p:cNvSpPr/>
          <p:nvPr/>
        </p:nvSpPr>
        <p:spPr>
          <a:xfrm>
            <a:off x="6747175" y="3676725"/>
            <a:ext cx="2034300" cy="42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4" name="Google Shape;1234;g25b02c8a312_0_99"/>
          <p:cNvCxnSpPr>
            <a:endCxn id="1233" idx="2"/>
          </p:cNvCxnSpPr>
          <p:nvPr/>
        </p:nvCxnSpPr>
        <p:spPr>
          <a:xfrm flipH="1" rot="10800000">
            <a:off x="4556725" y="4097325"/>
            <a:ext cx="3207600" cy="547500"/>
          </a:xfrm>
          <a:prstGeom prst="bentConnector2">
            <a:avLst/>
          </a:prstGeom>
          <a:noFill/>
          <a:ln cap="flat" cmpd="sng" w="19050">
            <a:solidFill>
              <a:srgbClr val="FF0000"/>
            </a:solidFill>
            <a:prstDash val="solid"/>
            <a:round/>
            <a:headEnd len="med" w="med" type="none"/>
            <a:tailEnd len="med" w="med" type="none"/>
          </a:ln>
        </p:spPr>
      </p:cxnSp>
      <p:sp>
        <p:nvSpPr>
          <p:cNvPr id="1235" name="Google Shape;1235;g25b02c8a312_0_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g25b05c8fee3_0_161"/>
          <p:cNvSpPr/>
          <p:nvPr/>
        </p:nvSpPr>
        <p:spPr>
          <a:xfrm>
            <a:off x="309375" y="747600"/>
            <a:ext cx="8537100" cy="4291800"/>
          </a:xfrm>
          <a:prstGeom prst="roundRect">
            <a:avLst>
              <a:gd fmla="val 192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g25b05c8fee3_0_161"/>
          <p:cNvSpPr txBox="1"/>
          <p:nvPr>
            <p:ph type="title"/>
          </p:nvPr>
        </p:nvSpPr>
        <p:spPr>
          <a:xfrm>
            <a:off x="352600" y="107225"/>
            <a:ext cx="7704000" cy="56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3100"/>
              <a:buNone/>
            </a:pPr>
            <a:r>
              <a:rPr lang="en"/>
              <a:t>GPT-4 (Open AI API)</a:t>
            </a:r>
            <a:endParaRPr/>
          </a:p>
        </p:txBody>
      </p:sp>
      <p:sp>
        <p:nvSpPr>
          <p:cNvPr id="1242" name="Google Shape;1242;g25b05c8fee3_0_161"/>
          <p:cNvSpPr txBox="1"/>
          <p:nvPr>
            <p:ph idx="3" type="title"/>
          </p:nvPr>
        </p:nvSpPr>
        <p:spPr>
          <a:xfrm>
            <a:off x="941826" y="814925"/>
            <a:ext cx="15333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Interface</a:t>
            </a:r>
            <a:endParaRPr/>
          </a:p>
        </p:txBody>
      </p:sp>
      <p:sp>
        <p:nvSpPr>
          <p:cNvPr id="1243" name="Google Shape;1243;g25b05c8fee3_0_161"/>
          <p:cNvSpPr/>
          <p:nvPr/>
        </p:nvSpPr>
        <p:spPr>
          <a:xfrm>
            <a:off x="476043" y="952032"/>
            <a:ext cx="373993" cy="253492"/>
          </a:xfrm>
          <a:custGeom>
            <a:rect b="b" l="l" r="r" t="t"/>
            <a:pathLst>
              <a:path extrusionOk="0" h="6433" w="9491">
                <a:moveTo>
                  <a:pt x="5340" y="1318"/>
                </a:moveTo>
                <a:cubicBezTo>
                  <a:pt x="5275" y="1318"/>
                  <a:pt x="5214" y="1361"/>
                  <a:pt x="5201" y="1425"/>
                </a:cubicBezTo>
                <a:cubicBezTo>
                  <a:pt x="5181" y="1517"/>
                  <a:pt x="5249" y="1596"/>
                  <a:pt x="5336" y="1596"/>
                </a:cubicBezTo>
                <a:lnTo>
                  <a:pt x="6804" y="1596"/>
                </a:lnTo>
                <a:cubicBezTo>
                  <a:pt x="6891" y="1596"/>
                  <a:pt x="6960" y="1515"/>
                  <a:pt x="6940" y="1425"/>
                </a:cubicBezTo>
                <a:cubicBezTo>
                  <a:pt x="6927" y="1361"/>
                  <a:pt x="6866" y="1318"/>
                  <a:pt x="6800" y="1318"/>
                </a:cubicBezTo>
                <a:close/>
                <a:moveTo>
                  <a:pt x="5341" y="1854"/>
                </a:moveTo>
                <a:cubicBezTo>
                  <a:pt x="5276" y="1854"/>
                  <a:pt x="5217" y="1898"/>
                  <a:pt x="5202" y="1962"/>
                </a:cubicBezTo>
                <a:cubicBezTo>
                  <a:pt x="5182" y="2052"/>
                  <a:pt x="5250" y="2132"/>
                  <a:pt x="5338" y="2132"/>
                </a:cubicBezTo>
                <a:lnTo>
                  <a:pt x="6320" y="2132"/>
                </a:lnTo>
                <a:cubicBezTo>
                  <a:pt x="6407" y="2132"/>
                  <a:pt x="6475" y="2052"/>
                  <a:pt x="6456" y="1962"/>
                </a:cubicBezTo>
                <a:cubicBezTo>
                  <a:pt x="6443" y="1898"/>
                  <a:pt x="6382" y="1854"/>
                  <a:pt x="6316" y="1854"/>
                </a:cubicBezTo>
                <a:close/>
                <a:moveTo>
                  <a:pt x="6699" y="3170"/>
                </a:moveTo>
                <a:lnTo>
                  <a:pt x="6563" y="3690"/>
                </a:lnTo>
                <a:lnTo>
                  <a:pt x="5650" y="3690"/>
                </a:lnTo>
                <a:lnTo>
                  <a:pt x="5513" y="3170"/>
                </a:lnTo>
                <a:close/>
                <a:moveTo>
                  <a:pt x="6365" y="2420"/>
                </a:moveTo>
                <a:cubicBezTo>
                  <a:pt x="6352" y="2420"/>
                  <a:pt x="6339" y="2421"/>
                  <a:pt x="6325" y="2425"/>
                </a:cubicBezTo>
                <a:cubicBezTo>
                  <a:pt x="6252" y="2448"/>
                  <a:pt x="6210" y="2525"/>
                  <a:pt x="6232" y="2598"/>
                </a:cubicBezTo>
                <a:lnTo>
                  <a:pt x="6319" y="2892"/>
                </a:lnTo>
                <a:lnTo>
                  <a:pt x="5890" y="2892"/>
                </a:lnTo>
                <a:lnTo>
                  <a:pt x="5978" y="2597"/>
                </a:lnTo>
                <a:cubicBezTo>
                  <a:pt x="6001" y="2524"/>
                  <a:pt x="5958" y="2447"/>
                  <a:pt x="5884" y="2425"/>
                </a:cubicBezTo>
                <a:cubicBezTo>
                  <a:pt x="5871" y="2422"/>
                  <a:pt x="5858" y="2420"/>
                  <a:pt x="5845" y="2420"/>
                </a:cubicBezTo>
                <a:cubicBezTo>
                  <a:pt x="5785" y="2420"/>
                  <a:pt x="5730" y="2458"/>
                  <a:pt x="5712" y="2518"/>
                </a:cubicBezTo>
                <a:lnTo>
                  <a:pt x="5600" y="2893"/>
                </a:lnTo>
                <a:lnTo>
                  <a:pt x="5334" y="2893"/>
                </a:lnTo>
                <a:cubicBezTo>
                  <a:pt x="5244" y="2893"/>
                  <a:pt x="5177" y="2980"/>
                  <a:pt x="5199" y="3067"/>
                </a:cubicBezTo>
                <a:lnTo>
                  <a:pt x="5407" y="3855"/>
                </a:lnTo>
                <a:cubicBezTo>
                  <a:pt x="5418" y="3919"/>
                  <a:pt x="5476" y="3968"/>
                  <a:pt x="5544" y="3968"/>
                </a:cubicBezTo>
                <a:lnTo>
                  <a:pt x="6667" y="3968"/>
                </a:lnTo>
                <a:cubicBezTo>
                  <a:pt x="6731" y="3968"/>
                  <a:pt x="6785" y="3925"/>
                  <a:pt x="6801" y="3865"/>
                </a:cubicBezTo>
                <a:lnTo>
                  <a:pt x="7008" y="3079"/>
                </a:lnTo>
                <a:cubicBezTo>
                  <a:pt x="7039" y="2989"/>
                  <a:pt x="6973" y="2894"/>
                  <a:pt x="6876" y="2894"/>
                </a:cubicBezTo>
                <a:lnTo>
                  <a:pt x="6610" y="2894"/>
                </a:lnTo>
                <a:lnTo>
                  <a:pt x="6499" y="2519"/>
                </a:lnTo>
                <a:cubicBezTo>
                  <a:pt x="6479" y="2459"/>
                  <a:pt x="6425" y="2420"/>
                  <a:pt x="6365" y="2420"/>
                </a:cubicBezTo>
                <a:close/>
                <a:moveTo>
                  <a:pt x="3066" y="1321"/>
                </a:moveTo>
                <a:cubicBezTo>
                  <a:pt x="3013" y="1321"/>
                  <a:pt x="2962" y="1351"/>
                  <a:pt x="2939" y="1403"/>
                </a:cubicBezTo>
                <a:cubicBezTo>
                  <a:pt x="2907" y="1475"/>
                  <a:pt x="2940" y="1556"/>
                  <a:pt x="3009" y="1587"/>
                </a:cubicBezTo>
                <a:cubicBezTo>
                  <a:pt x="3009" y="1588"/>
                  <a:pt x="3291" y="1708"/>
                  <a:pt x="3325" y="2049"/>
                </a:cubicBezTo>
                <a:cubicBezTo>
                  <a:pt x="3267" y="2019"/>
                  <a:pt x="3199" y="1994"/>
                  <a:pt x="3123" y="1985"/>
                </a:cubicBezTo>
                <a:cubicBezTo>
                  <a:pt x="3104" y="1983"/>
                  <a:pt x="3085" y="1982"/>
                  <a:pt x="3065" y="1982"/>
                </a:cubicBezTo>
                <a:cubicBezTo>
                  <a:pt x="2899" y="1982"/>
                  <a:pt x="2706" y="2057"/>
                  <a:pt x="2497" y="2283"/>
                </a:cubicBezTo>
                <a:cubicBezTo>
                  <a:pt x="2303" y="2492"/>
                  <a:pt x="2251" y="2770"/>
                  <a:pt x="2295" y="3039"/>
                </a:cubicBezTo>
                <a:cubicBezTo>
                  <a:pt x="2324" y="3214"/>
                  <a:pt x="2392" y="3386"/>
                  <a:pt x="2488" y="3530"/>
                </a:cubicBezTo>
                <a:cubicBezTo>
                  <a:pt x="2586" y="3679"/>
                  <a:pt x="2714" y="3803"/>
                  <a:pt x="2857" y="3881"/>
                </a:cubicBezTo>
                <a:cubicBezTo>
                  <a:pt x="2963" y="3938"/>
                  <a:pt x="3076" y="3970"/>
                  <a:pt x="3192" y="3970"/>
                </a:cubicBezTo>
                <a:cubicBezTo>
                  <a:pt x="3276" y="3970"/>
                  <a:pt x="3362" y="3953"/>
                  <a:pt x="3448" y="3915"/>
                </a:cubicBezTo>
                <a:cubicBezTo>
                  <a:pt x="3530" y="3951"/>
                  <a:pt x="3617" y="3969"/>
                  <a:pt x="3704" y="3969"/>
                </a:cubicBezTo>
                <a:cubicBezTo>
                  <a:pt x="3745" y="3969"/>
                  <a:pt x="3786" y="3965"/>
                  <a:pt x="3827" y="3957"/>
                </a:cubicBezTo>
                <a:cubicBezTo>
                  <a:pt x="3952" y="3934"/>
                  <a:pt x="4069" y="3874"/>
                  <a:pt x="4174" y="3790"/>
                </a:cubicBezTo>
                <a:cubicBezTo>
                  <a:pt x="4233" y="3741"/>
                  <a:pt x="4243" y="3655"/>
                  <a:pt x="4195" y="3594"/>
                </a:cubicBezTo>
                <a:cubicBezTo>
                  <a:pt x="4168" y="3561"/>
                  <a:pt x="4128" y="3543"/>
                  <a:pt x="4087" y="3543"/>
                </a:cubicBezTo>
                <a:cubicBezTo>
                  <a:pt x="4056" y="3543"/>
                  <a:pt x="4025" y="3553"/>
                  <a:pt x="4000" y="3573"/>
                </a:cubicBezTo>
                <a:cubicBezTo>
                  <a:pt x="3911" y="3645"/>
                  <a:pt x="3810" y="3692"/>
                  <a:pt x="3704" y="3692"/>
                </a:cubicBezTo>
                <a:cubicBezTo>
                  <a:pt x="3655" y="3692"/>
                  <a:pt x="3606" y="3682"/>
                  <a:pt x="3556" y="3660"/>
                </a:cubicBezTo>
                <a:cubicBezTo>
                  <a:pt x="3515" y="3642"/>
                  <a:pt x="3485" y="3633"/>
                  <a:pt x="3447" y="3633"/>
                </a:cubicBezTo>
                <a:cubicBezTo>
                  <a:pt x="3409" y="3633"/>
                  <a:pt x="3380" y="3642"/>
                  <a:pt x="3341" y="3660"/>
                </a:cubicBezTo>
                <a:cubicBezTo>
                  <a:pt x="3291" y="3681"/>
                  <a:pt x="3242" y="3690"/>
                  <a:pt x="3193" y="3690"/>
                </a:cubicBezTo>
                <a:cubicBezTo>
                  <a:pt x="3122" y="3690"/>
                  <a:pt x="3053" y="3670"/>
                  <a:pt x="2988" y="3636"/>
                </a:cubicBezTo>
                <a:cubicBezTo>
                  <a:pt x="2887" y="3581"/>
                  <a:pt x="2793" y="3488"/>
                  <a:pt x="2719" y="3377"/>
                </a:cubicBezTo>
                <a:cubicBezTo>
                  <a:pt x="2644" y="3264"/>
                  <a:pt x="2591" y="3130"/>
                  <a:pt x="2567" y="2996"/>
                </a:cubicBezTo>
                <a:cubicBezTo>
                  <a:pt x="2536" y="2805"/>
                  <a:pt x="2570" y="2611"/>
                  <a:pt x="2699" y="2471"/>
                </a:cubicBezTo>
                <a:cubicBezTo>
                  <a:pt x="2846" y="2314"/>
                  <a:pt x="2967" y="2261"/>
                  <a:pt x="3063" y="2261"/>
                </a:cubicBezTo>
                <a:cubicBezTo>
                  <a:pt x="3073" y="2261"/>
                  <a:pt x="3083" y="2262"/>
                  <a:pt x="3093" y="2263"/>
                </a:cubicBezTo>
                <a:cubicBezTo>
                  <a:pt x="3189" y="2274"/>
                  <a:pt x="3266" y="2338"/>
                  <a:pt x="3310" y="2384"/>
                </a:cubicBezTo>
                <a:cubicBezTo>
                  <a:pt x="3352" y="2428"/>
                  <a:pt x="3400" y="2451"/>
                  <a:pt x="3446" y="2451"/>
                </a:cubicBezTo>
                <a:cubicBezTo>
                  <a:pt x="3495" y="2451"/>
                  <a:pt x="3543" y="2430"/>
                  <a:pt x="3588" y="2383"/>
                </a:cubicBezTo>
                <a:cubicBezTo>
                  <a:pt x="3631" y="2337"/>
                  <a:pt x="3706" y="2274"/>
                  <a:pt x="3802" y="2263"/>
                </a:cubicBezTo>
                <a:cubicBezTo>
                  <a:pt x="3812" y="2262"/>
                  <a:pt x="3822" y="2261"/>
                  <a:pt x="3832" y="2261"/>
                </a:cubicBezTo>
                <a:cubicBezTo>
                  <a:pt x="3928" y="2261"/>
                  <a:pt x="4049" y="2313"/>
                  <a:pt x="4195" y="2471"/>
                </a:cubicBezTo>
                <a:cubicBezTo>
                  <a:pt x="4269" y="2550"/>
                  <a:pt x="4311" y="2647"/>
                  <a:pt x="4328" y="2749"/>
                </a:cubicBezTo>
                <a:cubicBezTo>
                  <a:pt x="4348" y="2870"/>
                  <a:pt x="4335" y="2997"/>
                  <a:pt x="4297" y="3122"/>
                </a:cubicBezTo>
                <a:cubicBezTo>
                  <a:pt x="4275" y="3195"/>
                  <a:pt x="4317" y="3272"/>
                  <a:pt x="4389" y="3295"/>
                </a:cubicBezTo>
                <a:cubicBezTo>
                  <a:pt x="4403" y="3299"/>
                  <a:pt x="4416" y="3301"/>
                  <a:pt x="4429" y="3301"/>
                </a:cubicBezTo>
                <a:cubicBezTo>
                  <a:pt x="4488" y="3301"/>
                  <a:pt x="4544" y="3262"/>
                  <a:pt x="4562" y="3202"/>
                </a:cubicBezTo>
                <a:cubicBezTo>
                  <a:pt x="4612" y="3038"/>
                  <a:pt x="4629" y="2865"/>
                  <a:pt x="4601" y="2702"/>
                </a:cubicBezTo>
                <a:cubicBezTo>
                  <a:pt x="4576" y="2549"/>
                  <a:pt x="4512" y="2404"/>
                  <a:pt x="4399" y="2283"/>
                </a:cubicBezTo>
                <a:cubicBezTo>
                  <a:pt x="4190" y="2058"/>
                  <a:pt x="3997" y="1983"/>
                  <a:pt x="3834" y="1983"/>
                </a:cubicBezTo>
                <a:cubicBezTo>
                  <a:pt x="3813" y="1983"/>
                  <a:pt x="3792" y="1984"/>
                  <a:pt x="3772" y="1987"/>
                </a:cubicBezTo>
                <a:cubicBezTo>
                  <a:pt x="3709" y="1993"/>
                  <a:pt x="3653" y="2010"/>
                  <a:pt x="3603" y="2032"/>
                </a:cubicBezTo>
                <a:cubicBezTo>
                  <a:pt x="3562" y="1520"/>
                  <a:pt x="3123" y="1332"/>
                  <a:pt x="3122" y="1332"/>
                </a:cubicBezTo>
                <a:cubicBezTo>
                  <a:pt x="3104" y="1324"/>
                  <a:pt x="3085" y="1321"/>
                  <a:pt x="3066" y="1321"/>
                </a:cubicBezTo>
                <a:close/>
                <a:moveTo>
                  <a:pt x="1801" y="632"/>
                </a:moveTo>
                <a:cubicBezTo>
                  <a:pt x="1724" y="632"/>
                  <a:pt x="1653" y="663"/>
                  <a:pt x="1601" y="714"/>
                </a:cubicBezTo>
                <a:cubicBezTo>
                  <a:pt x="1549" y="765"/>
                  <a:pt x="1519" y="835"/>
                  <a:pt x="1519" y="914"/>
                </a:cubicBezTo>
                <a:lnTo>
                  <a:pt x="1519" y="4464"/>
                </a:lnTo>
                <a:cubicBezTo>
                  <a:pt x="1519" y="4542"/>
                  <a:pt x="1550" y="4612"/>
                  <a:pt x="1601" y="4663"/>
                </a:cubicBezTo>
                <a:cubicBezTo>
                  <a:pt x="1653" y="4715"/>
                  <a:pt x="1724" y="4747"/>
                  <a:pt x="1801" y="4747"/>
                </a:cubicBezTo>
                <a:lnTo>
                  <a:pt x="7688" y="4747"/>
                </a:lnTo>
                <a:cubicBezTo>
                  <a:pt x="7767" y="4747"/>
                  <a:pt x="7836" y="4715"/>
                  <a:pt x="7888" y="4663"/>
                </a:cubicBezTo>
                <a:cubicBezTo>
                  <a:pt x="7940" y="4613"/>
                  <a:pt x="7971" y="4542"/>
                  <a:pt x="7971" y="4464"/>
                </a:cubicBezTo>
                <a:lnTo>
                  <a:pt x="7971" y="1984"/>
                </a:lnTo>
                <a:cubicBezTo>
                  <a:pt x="7971" y="1909"/>
                  <a:pt x="7914" y="1846"/>
                  <a:pt x="7842" y="1846"/>
                </a:cubicBezTo>
                <a:cubicBezTo>
                  <a:pt x="7833" y="1846"/>
                  <a:pt x="7824" y="1847"/>
                  <a:pt x="7814" y="1849"/>
                </a:cubicBezTo>
                <a:cubicBezTo>
                  <a:pt x="7752" y="1862"/>
                  <a:pt x="7712" y="1920"/>
                  <a:pt x="7712" y="1982"/>
                </a:cubicBezTo>
                <a:lnTo>
                  <a:pt x="7710" y="4469"/>
                </a:lnTo>
                <a:lnTo>
                  <a:pt x="1796" y="4469"/>
                </a:lnTo>
                <a:lnTo>
                  <a:pt x="1796" y="909"/>
                </a:lnTo>
                <a:lnTo>
                  <a:pt x="7692" y="909"/>
                </a:lnTo>
                <a:lnTo>
                  <a:pt x="7692" y="1360"/>
                </a:lnTo>
                <a:cubicBezTo>
                  <a:pt x="7692" y="1423"/>
                  <a:pt x="7732" y="1481"/>
                  <a:pt x="7793" y="1498"/>
                </a:cubicBezTo>
                <a:cubicBezTo>
                  <a:pt x="7809" y="1502"/>
                  <a:pt x="7824" y="1504"/>
                  <a:pt x="7839" y="1504"/>
                </a:cubicBezTo>
                <a:cubicBezTo>
                  <a:pt x="7922" y="1504"/>
                  <a:pt x="7988" y="1442"/>
                  <a:pt x="7988" y="1365"/>
                </a:cubicBezTo>
                <a:lnTo>
                  <a:pt x="7988" y="915"/>
                </a:lnTo>
                <a:cubicBezTo>
                  <a:pt x="7988" y="838"/>
                  <a:pt x="7956" y="766"/>
                  <a:pt x="7900" y="714"/>
                </a:cubicBezTo>
                <a:cubicBezTo>
                  <a:pt x="7846" y="663"/>
                  <a:pt x="7770" y="632"/>
                  <a:pt x="7687" y="632"/>
                </a:cubicBezTo>
                <a:close/>
                <a:moveTo>
                  <a:pt x="9213" y="5357"/>
                </a:moveTo>
                <a:lnTo>
                  <a:pt x="9213" y="5593"/>
                </a:lnTo>
                <a:cubicBezTo>
                  <a:pt x="9213" y="5749"/>
                  <a:pt x="9150" y="5888"/>
                  <a:pt x="9048" y="5991"/>
                </a:cubicBezTo>
                <a:cubicBezTo>
                  <a:pt x="8944" y="6092"/>
                  <a:pt x="8805" y="6155"/>
                  <a:pt x="8653" y="6156"/>
                </a:cubicBezTo>
                <a:lnTo>
                  <a:pt x="844" y="6156"/>
                </a:lnTo>
                <a:cubicBezTo>
                  <a:pt x="690" y="6156"/>
                  <a:pt x="549" y="6093"/>
                  <a:pt x="448" y="5992"/>
                </a:cubicBezTo>
                <a:cubicBezTo>
                  <a:pt x="344" y="5888"/>
                  <a:pt x="281" y="5749"/>
                  <a:pt x="281" y="5595"/>
                </a:cubicBezTo>
                <a:lnTo>
                  <a:pt x="281" y="5359"/>
                </a:lnTo>
                <a:lnTo>
                  <a:pt x="3384" y="5359"/>
                </a:lnTo>
                <a:cubicBezTo>
                  <a:pt x="3420" y="5359"/>
                  <a:pt x="3421" y="5391"/>
                  <a:pt x="3436" y="5422"/>
                </a:cubicBezTo>
                <a:cubicBezTo>
                  <a:pt x="3474" y="5502"/>
                  <a:pt x="3534" y="5571"/>
                  <a:pt x="3608" y="5618"/>
                </a:cubicBezTo>
                <a:cubicBezTo>
                  <a:pt x="3679" y="5665"/>
                  <a:pt x="3764" y="5691"/>
                  <a:pt x="3853" y="5691"/>
                </a:cubicBezTo>
                <a:lnTo>
                  <a:pt x="5641" y="5691"/>
                </a:lnTo>
                <a:cubicBezTo>
                  <a:pt x="5730" y="5691"/>
                  <a:pt x="5816" y="5663"/>
                  <a:pt x="5889" y="5617"/>
                </a:cubicBezTo>
                <a:cubicBezTo>
                  <a:pt x="5963" y="5569"/>
                  <a:pt x="6022" y="5500"/>
                  <a:pt x="6061" y="5418"/>
                </a:cubicBezTo>
                <a:cubicBezTo>
                  <a:pt x="6073" y="5390"/>
                  <a:pt x="6078" y="5357"/>
                  <a:pt x="6110" y="5357"/>
                </a:cubicBezTo>
                <a:close/>
                <a:moveTo>
                  <a:pt x="1541" y="1"/>
                </a:moveTo>
                <a:cubicBezTo>
                  <a:pt x="1367" y="1"/>
                  <a:pt x="1208" y="73"/>
                  <a:pt x="1093" y="187"/>
                </a:cubicBezTo>
                <a:cubicBezTo>
                  <a:pt x="978" y="302"/>
                  <a:pt x="908" y="460"/>
                  <a:pt x="908" y="634"/>
                </a:cubicBezTo>
                <a:lnTo>
                  <a:pt x="908" y="4138"/>
                </a:lnTo>
                <a:cubicBezTo>
                  <a:pt x="908" y="4215"/>
                  <a:pt x="970" y="4278"/>
                  <a:pt x="1047" y="4278"/>
                </a:cubicBezTo>
                <a:cubicBezTo>
                  <a:pt x="1052" y="4278"/>
                  <a:pt x="1057" y="4278"/>
                  <a:pt x="1063" y="4277"/>
                </a:cubicBezTo>
                <a:cubicBezTo>
                  <a:pt x="1135" y="4269"/>
                  <a:pt x="1186" y="4205"/>
                  <a:pt x="1186" y="4135"/>
                </a:cubicBezTo>
                <a:lnTo>
                  <a:pt x="1186" y="634"/>
                </a:lnTo>
                <a:cubicBezTo>
                  <a:pt x="1186" y="537"/>
                  <a:pt x="1225" y="448"/>
                  <a:pt x="1290" y="384"/>
                </a:cubicBezTo>
                <a:cubicBezTo>
                  <a:pt x="1355" y="320"/>
                  <a:pt x="1443" y="279"/>
                  <a:pt x="1541" y="279"/>
                </a:cubicBezTo>
                <a:lnTo>
                  <a:pt x="7967" y="279"/>
                </a:lnTo>
                <a:cubicBezTo>
                  <a:pt x="8065" y="279"/>
                  <a:pt x="8153" y="320"/>
                  <a:pt x="8218" y="384"/>
                </a:cubicBezTo>
                <a:cubicBezTo>
                  <a:pt x="8283" y="448"/>
                  <a:pt x="8322" y="537"/>
                  <a:pt x="8322" y="634"/>
                </a:cubicBezTo>
                <a:lnTo>
                  <a:pt x="8322" y="5077"/>
                </a:lnTo>
                <a:lnTo>
                  <a:pt x="6122" y="5077"/>
                </a:lnTo>
                <a:cubicBezTo>
                  <a:pt x="5920" y="5077"/>
                  <a:pt x="5897" y="5129"/>
                  <a:pt x="5835" y="5271"/>
                </a:cubicBezTo>
                <a:cubicBezTo>
                  <a:pt x="5814" y="5318"/>
                  <a:pt x="5798" y="5351"/>
                  <a:pt x="5752" y="5382"/>
                </a:cubicBezTo>
                <a:cubicBezTo>
                  <a:pt x="5723" y="5401"/>
                  <a:pt x="5688" y="5411"/>
                  <a:pt x="5651" y="5411"/>
                </a:cubicBezTo>
                <a:lnTo>
                  <a:pt x="3863" y="5411"/>
                </a:lnTo>
                <a:cubicBezTo>
                  <a:pt x="3826" y="5411"/>
                  <a:pt x="3793" y="5401"/>
                  <a:pt x="3764" y="5382"/>
                </a:cubicBezTo>
                <a:cubicBezTo>
                  <a:pt x="3716" y="5351"/>
                  <a:pt x="3699" y="5314"/>
                  <a:pt x="3677" y="5265"/>
                </a:cubicBezTo>
                <a:cubicBezTo>
                  <a:pt x="3610" y="5116"/>
                  <a:pt x="3593" y="5077"/>
                  <a:pt x="3392" y="5077"/>
                </a:cubicBezTo>
                <a:lnTo>
                  <a:pt x="1187" y="5077"/>
                </a:lnTo>
                <a:lnTo>
                  <a:pt x="1187" y="4759"/>
                </a:lnTo>
                <a:cubicBezTo>
                  <a:pt x="1187" y="4681"/>
                  <a:pt x="1125" y="4618"/>
                  <a:pt x="1048" y="4618"/>
                </a:cubicBezTo>
                <a:cubicBezTo>
                  <a:pt x="1038" y="4618"/>
                  <a:pt x="1028" y="4619"/>
                  <a:pt x="1017" y="4621"/>
                </a:cubicBezTo>
                <a:cubicBezTo>
                  <a:pt x="952" y="4636"/>
                  <a:pt x="909" y="4696"/>
                  <a:pt x="909" y="4762"/>
                </a:cubicBezTo>
                <a:lnTo>
                  <a:pt x="909" y="5079"/>
                </a:lnTo>
                <a:lnTo>
                  <a:pt x="284" y="5079"/>
                </a:lnTo>
                <a:cubicBezTo>
                  <a:pt x="127" y="5079"/>
                  <a:pt x="0" y="5206"/>
                  <a:pt x="0" y="5362"/>
                </a:cubicBezTo>
                <a:lnTo>
                  <a:pt x="0" y="5593"/>
                </a:lnTo>
                <a:cubicBezTo>
                  <a:pt x="0" y="5825"/>
                  <a:pt x="94" y="6035"/>
                  <a:pt x="247" y="6187"/>
                </a:cubicBezTo>
                <a:cubicBezTo>
                  <a:pt x="398" y="6338"/>
                  <a:pt x="609" y="6433"/>
                  <a:pt x="840" y="6433"/>
                </a:cubicBezTo>
                <a:lnTo>
                  <a:pt x="8651" y="6433"/>
                </a:lnTo>
                <a:cubicBezTo>
                  <a:pt x="8881" y="6433"/>
                  <a:pt x="9092" y="6338"/>
                  <a:pt x="9244" y="6187"/>
                </a:cubicBezTo>
                <a:cubicBezTo>
                  <a:pt x="9396" y="6034"/>
                  <a:pt x="9491" y="5824"/>
                  <a:pt x="9491" y="5593"/>
                </a:cubicBezTo>
                <a:lnTo>
                  <a:pt x="9491" y="5362"/>
                </a:lnTo>
                <a:cubicBezTo>
                  <a:pt x="9491" y="5277"/>
                  <a:pt x="9464" y="5209"/>
                  <a:pt x="9413" y="5158"/>
                </a:cubicBezTo>
                <a:cubicBezTo>
                  <a:pt x="9363" y="5107"/>
                  <a:pt x="9292" y="5080"/>
                  <a:pt x="9208" y="5080"/>
                </a:cubicBezTo>
                <a:lnTo>
                  <a:pt x="8601" y="5080"/>
                </a:lnTo>
                <a:lnTo>
                  <a:pt x="8601" y="634"/>
                </a:lnTo>
                <a:cubicBezTo>
                  <a:pt x="8601" y="460"/>
                  <a:pt x="8531" y="302"/>
                  <a:pt x="8416" y="187"/>
                </a:cubicBezTo>
                <a:cubicBezTo>
                  <a:pt x="8300" y="73"/>
                  <a:pt x="8141" y="1"/>
                  <a:pt x="79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44" name="Google Shape;1244;g25b05c8fee3_0_161"/>
          <p:cNvGrpSpPr/>
          <p:nvPr/>
        </p:nvGrpSpPr>
        <p:grpSpPr>
          <a:xfrm rot="-2700000">
            <a:off x="102862" y="4519097"/>
            <a:ext cx="531858" cy="511221"/>
            <a:chOff x="-28692" y="-747573"/>
            <a:chExt cx="531863" cy="511226"/>
          </a:xfrm>
        </p:grpSpPr>
        <p:sp>
          <p:nvSpPr>
            <p:cNvPr id="1245" name="Google Shape;1245;g25b05c8fee3_0_161"/>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g25b05c8fee3_0_161"/>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g25b05c8fee3_0_161"/>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g25b05c8fee3_0_161"/>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49" name="Google Shape;1249;g25b05c8fee3_0_161"/>
          <p:cNvPicPr preferRelativeResize="0"/>
          <p:nvPr/>
        </p:nvPicPr>
        <p:blipFill>
          <a:blip r:embed="rId3">
            <a:alphaModFix/>
          </a:blip>
          <a:stretch>
            <a:fillRect/>
          </a:stretch>
        </p:blipFill>
        <p:spPr>
          <a:xfrm>
            <a:off x="4572000" y="823800"/>
            <a:ext cx="3055835" cy="4150499"/>
          </a:xfrm>
          <a:prstGeom prst="rect">
            <a:avLst/>
          </a:prstGeom>
          <a:noFill/>
          <a:ln>
            <a:noFill/>
          </a:ln>
        </p:spPr>
      </p:pic>
      <p:pic>
        <p:nvPicPr>
          <p:cNvPr id="1250" name="Google Shape;1250;g25b05c8fee3_0_161"/>
          <p:cNvPicPr preferRelativeResize="0"/>
          <p:nvPr/>
        </p:nvPicPr>
        <p:blipFill>
          <a:blip r:embed="rId4">
            <a:alphaModFix/>
          </a:blip>
          <a:stretch>
            <a:fillRect/>
          </a:stretch>
        </p:blipFill>
        <p:spPr>
          <a:xfrm>
            <a:off x="1430425" y="1485530"/>
            <a:ext cx="2922874" cy="3488769"/>
          </a:xfrm>
          <a:prstGeom prst="rect">
            <a:avLst/>
          </a:prstGeom>
          <a:noFill/>
          <a:ln>
            <a:noFill/>
          </a:ln>
        </p:spPr>
      </p:pic>
      <p:sp>
        <p:nvSpPr>
          <p:cNvPr id="1251" name="Google Shape;1251;g25b05c8fee3_0_1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cxnSp>
        <p:nvCxnSpPr>
          <p:cNvPr id="1256" name="Google Shape;1256;g25b05c8fee3_3_6"/>
          <p:cNvCxnSpPr/>
          <p:nvPr/>
        </p:nvCxnSpPr>
        <p:spPr>
          <a:xfrm rot="10800000">
            <a:off x="1808400" y="1010625"/>
            <a:ext cx="3563700" cy="0"/>
          </a:xfrm>
          <a:prstGeom prst="straightConnector1">
            <a:avLst/>
          </a:prstGeom>
          <a:noFill/>
          <a:ln cap="flat" cmpd="sng" w="9525">
            <a:solidFill>
              <a:schemeClr val="lt1"/>
            </a:solidFill>
            <a:prstDash val="solid"/>
            <a:round/>
            <a:headEnd len="sm" w="sm" type="none"/>
            <a:tailEnd len="sm" w="sm" type="none"/>
          </a:ln>
        </p:spPr>
      </p:cxnSp>
      <p:sp>
        <p:nvSpPr>
          <p:cNvPr id="1257" name="Google Shape;1257;g25b05c8fee3_3_6"/>
          <p:cNvSpPr/>
          <p:nvPr/>
        </p:nvSpPr>
        <p:spPr>
          <a:xfrm>
            <a:off x="5502325" y="965500"/>
            <a:ext cx="1765200" cy="1765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g25b05c8fee3_3_6"/>
          <p:cNvSpPr txBox="1"/>
          <p:nvPr>
            <p:ph type="title"/>
          </p:nvPr>
        </p:nvSpPr>
        <p:spPr>
          <a:xfrm>
            <a:off x="4655450" y="3054100"/>
            <a:ext cx="3486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Results &amp; Discussion</a:t>
            </a:r>
            <a:endParaRPr/>
          </a:p>
        </p:txBody>
      </p:sp>
      <p:sp>
        <p:nvSpPr>
          <p:cNvPr id="1259" name="Google Shape;1259;g25b05c8fee3_3_6"/>
          <p:cNvSpPr/>
          <p:nvPr/>
        </p:nvSpPr>
        <p:spPr>
          <a:xfrm>
            <a:off x="10886462" y="-55977"/>
            <a:ext cx="26073" cy="69686"/>
          </a:xfrm>
          <a:custGeom>
            <a:rect b="b" l="l" r="r" t="t"/>
            <a:pathLst>
              <a:path extrusionOk="0" fill="none" h="147" w="55">
                <a:moveTo>
                  <a:pt x="34" y="0"/>
                </a:moveTo>
                <a:cubicBezTo>
                  <a:pt x="34" y="0"/>
                  <a:pt x="55" y="99"/>
                  <a:pt x="0" y="147"/>
                </a:cubicBezTo>
              </a:path>
            </a:pathLst>
          </a:custGeom>
          <a:noFill/>
          <a:ln cap="rnd" cmpd="sng" w="9525">
            <a:solidFill>
              <a:srgbClr val="6593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g25b05c8fee3_3_6"/>
          <p:cNvSpPr/>
          <p:nvPr/>
        </p:nvSpPr>
        <p:spPr>
          <a:xfrm>
            <a:off x="11013511" y="-1027795"/>
            <a:ext cx="19437" cy="87701"/>
          </a:xfrm>
          <a:custGeom>
            <a:rect b="b" l="l" r="r" t="t"/>
            <a:pathLst>
              <a:path extrusionOk="0" fill="none" h="185" w="41">
                <a:moveTo>
                  <a:pt x="1" y="0"/>
                </a:moveTo>
                <a:cubicBezTo>
                  <a:pt x="19" y="76"/>
                  <a:pt x="33" y="139"/>
                  <a:pt x="41" y="185"/>
                </a:cubicBezTo>
              </a:path>
            </a:pathLst>
          </a:custGeom>
          <a:noFill/>
          <a:ln cap="rnd" cmpd="sng" w="9525">
            <a:solidFill>
              <a:srgbClr val="E37B3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1" name="Google Shape;1261;g25b05c8fee3_3_6"/>
          <p:cNvGrpSpPr/>
          <p:nvPr/>
        </p:nvGrpSpPr>
        <p:grpSpPr>
          <a:xfrm flipH="1">
            <a:off x="4571999" y="540000"/>
            <a:ext cx="216956" cy="216952"/>
            <a:chOff x="1614232" y="-877237"/>
            <a:chExt cx="216956" cy="216952"/>
          </a:xfrm>
        </p:grpSpPr>
        <p:sp>
          <p:nvSpPr>
            <p:cNvPr id="1262" name="Google Shape;1262;g25b05c8fee3_3_6"/>
            <p:cNvSpPr/>
            <p:nvPr/>
          </p:nvSpPr>
          <p:spPr>
            <a:xfrm>
              <a:off x="1614232" y="-781095"/>
              <a:ext cx="216956" cy="24802"/>
            </a:xfrm>
            <a:custGeom>
              <a:rect b="b" l="l" r="r" t="t"/>
              <a:pathLst>
                <a:path extrusionOk="0" h="186" w="1627">
                  <a:moveTo>
                    <a:pt x="1" y="0"/>
                  </a:moveTo>
                  <a:lnTo>
                    <a:pt x="1"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g25b05c8fee3_3_6"/>
            <p:cNvSpPr/>
            <p:nvPr/>
          </p:nvSpPr>
          <p:spPr>
            <a:xfrm>
              <a:off x="1709975" y="-877237"/>
              <a:ext cx="25069" cy="216952"/>
            </a:xfrm>
            <a:custGeom>
              <a:rect b="b" l="l" r="r" t="t"/>
              <a:pathLst>
                <a:path extrusionOk="0" h="1627" w="188">
                  <a:moveTo>
                    <a:pt x="1" y="1"/>
                  </a:moveTo>
                  <a:lnTo>
                    <a:pt x="1" y="1626"/>
                  </a:lnTo>
                  <a:lnTo>
                    <a:pt x="187" y="1626"/>
                  </a:lnTo>
                  <a:lnTo>
                    <a:pt x="18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4" name="Google Shape;1264;g25b05c8fee3_3_6"/>
          <p:cNvGrpSpPr/>
          <p:nvPr/>
        </p:nvGrpSpPr>
        <p:grpSpPr>
          <a:xfrm flipH="1">
            <a:off x="8544440" y="948132"/>
            <a:ext cx="216823" cy="216819"/>
            <a:chOff x="-484038" y="-1914531"/>
            <a:chExt cx="216823" cy="216819"/>
          </a:xfrm>
        </p:grpSpPr>
        <p:sp>
          <p:nvSpPr>
            <p:cNvPr id="1265" name="Google Shape;1265;g25b05c8fee3_3_6"/>
            <p:cNvSpPr/>
            <p:nvPr/>
          </p:nvSpPr>
          <p:spPr>
            <a:xfrm>
              <a:off x="-484038" y="-1818522"/>
              <a:ext cx="216823" cy="24802"/>
            </a:xfrm>
            <a:custGeom>
              <a:rect b="b" l="l" r="r" t="t"/>
              <a:pathLst>
                <a:path extrusionOk="0" h="186" w="1626">
                  <a:moveTo>
                    <a:pt x="0" y="0"/>
                  </a:moveTo>
                  <a:lnTo>
                    <a:pt x="0" y="186"/>
                  </a:lnTo>
                  <a:lnTo>
                    <a:pt x="1626" y="186"/>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g25b05c8fee3_3_6"/>
            <p:cNvSpPr/>
            <p:nvPr/>
          </p:nvSpPr>
          <p:spPr>
            <a:xfrm>
              <a:off x="-388029" y="-1914531"/>
              <a:ext cx="24803" cy="216819"/>
            </a:xfrm>
            <a:custGeom>
              <a:rect b="b" l="l" r="r" t="t"/>
              <a:pathLst>
                <a:path extrusionOk="0" h="1626" w="186">
                  <a:moveTo>
                    <a:pt x="1" y="0"/>
                  </a:moveTo>
                  <a:lnTo>
                    <a:pt x="1" y="1626"/>
                  </a:lnTo>
                  <a:lnTo>
                    <a:pt x="186" y="1626"/>
                  </a:lnTo>
                  <a:lnTo>
                    <a:pt x="18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67" name="Google Shape;1267;g25b05c8fee3_3_6"/>
          <p:cNvCxnSpPr/>
          <p:nvPr/>
        </p:nvCxnSpPr>
        <p:spPr>
          <a:xfrm>
            <a:off x="6105600" y="4349550"/>
            <a:ext cx="3038400" cy="0"/>
          </a:xfrm>
          <a:prstGeom prst="straightConnector1">
            <a:avLst/>
          </a:prstGeom>
          <a:noFill/>
          <a:ln cap="flat" cmpd="sng" w="9525">
            <a:solidFill>
              <a:schemeClr val="lt1"/>
            </a:solidFill>
            <a:prstDash val="solid"/>
            <a:round/>
            <a:headEnd len="sm" w="sm" type="none"/>
            <a:tailEnd len="sm" w="sm" type="none"/>
          </a:ln>
        </p:spPr>
      </p:cxnSp>
      <p:grpSp>
        <p:nvGrpSpPr>
          <p:cNvPr id="1268" name="Google Shape;1268;g25b05c8fee3_3_6"/>
          <p:cNvGrpSpPr/>
          <p:nvPr/>
        </p:nvGrpSpPr>
        <p:grpSpPr>
          <a:xfrm>
            <a:off x="3852184" y="3224386"/>
            <a:ext cx="466671" cy="1592114"/>
            <a:chOff x="11922041" y="-2061241"/>
            <a:chExt cx="982257" cy="3351113"/>
          </a:xfrm>
        </p:grpSpPr>
        <p:sp>
          <p:nvSpPr>
            <p:cNvPr id="1269" name="Google Shape;1269;g25b05c8fee3_3_6"/>
            <p:cNvSpPr/>
            <p:nvPr/>
          </p:nvSpPr>
          <p:spPr>
            <a:xfrm>
              <a:off x="12255782" y="-2061241"/>
              <a:ext cx="320940" cy="126573"/>
            </a:xfrm>
            <a:custGeom>
              <a:rect b="b" l="l" r="r" t="t"/>
              <a:pathLst>
                <a:path extrusionOk="0" h="267" w="677">
                  <a:moveTo>
                    <a:pt x="76" y="1"/>
                  </a:moveTo>
                  <a:cubicBezTo>
                    <a:pt x="34" y="1"/>
                    <a:pt x="0" y="35"/>
                    <a:pt x="0" y="77"/>
                  </a:cubicBezTo>
                  <a:lnTo>
                    <a:pt x="0" y="239"/>
                  </a:lnTo>
                  <a:cubicBezTo>
                    <a:pt x="0" y="254"/>
                    <a:pt x="12" y="265"/>
                    <a:pt x="27" y="265"/>
                  </a:cubicBezTo>
                  <a:lnTo>
                    <a:pt x="650" y="266"/>
                  </a:lnTo>
                  <a:cubicBezTo>
                    <a:pt x="665" y="266"/>
                    <a:pt x="676" y="255"/>
                    <a:pt x="676" y="240"/>
                  </a:cubicBezTo>
                  <a:lnTo>
                    <a:pt x="676" y="78"/>
                  </a:lnTo>
                  <a:cubicBezTo>
                    <a:pt x="675" y="36"/>
                    <a:pt x="643" y="2"/>
                    <a:pt x="600" y="2"/>
                  </a:cubicBezTo>
                  <a:lnTo>
                    <a:pt x="7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g25b05c8fee3_3_6"/>
            <p:cNvSpPr/>
            <p:nvPr/>
          </p:nvSpPr>
          <p:spPr>
            <a:xfrm>
              <a:off x="12200790" y="-1936090"/>
              <a:ext cx="430449" cy="278272"/>
            </a:xfrm>
            <a:custGeom>
              <a:rect b="b" l="l" r="r" t="t"/>
              <a:pathLst>
                <a:path extrusionOk="0" h="587" w="908">
                  <a:moveTo>
                    <a:pt x="212" y="0"/>
                  </a:moveTo>
                  <a:cubicBezTo>
                    <a:pt x="212" y="0"/>
                    <a:pt x="121" y="237"/>
                    <a:pt x="1" y="586"/>
                  </a:cubicBezTo>
                  <a:lnTo>
                    <a:pt x="907" y="587"/>
                  </a:lnTo>
                  <a:cubicBezTo>
                    <a:pt x="787" y="239"/>
                    <a:pt x="696" y="1"/>
                    <a:pt x="696" y="1"/>
                  </a:cubicBezTo>
                  <a:lnTo>
                    <a:pt x="21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g25b05c8fee3_3_6"/>
            <p:cNvSpPr/>
            <p:nvPr/>
          </p:nvSpPr>
          <p:spPr>
            <a:xfrm>
              <a:off x="11922041" y="-1657818"/>
              <a:ext cx="982257" cy="2947690"/>
            </a:xfrm>
            <a:custGeom>
              <a:rect b="b" l="l" r="r" t="t"/>
              <a:pathLst>
                <a:path extrusionOk="0" h="6218" w="2072">
                  <a:moveTo>
                    <a:pt x="589" y="1"/>
                  </a:moveTo>
                  <a:cubicBezTo>
                    <a:pt x="389" y="584"/>
                    <a:pt x="112" y="1478"/>
                    <a:pt x="64" y="2089"/>
                  </a:cubicBezTo>
                  <a:cubicBezTo>
                    <a:pt x="0" y="2914"/>
                    <a:pt x="40" y="5273"/>
                    <a:pt x="53" y="6000"/>
                  </a:cubicBezTo>
                  <a:cubicBezTo>
                    <a:pt x="56" y="6120"/>
                    <a:pt x="153" y="6215"/>
                    <a:pt x="273" y="6215"/>
                  </a:cubicBezTo>
                  <a:lnTo>
                    <a:pt x="1073" y="6217"/>
                  </a:lnTo>
                  <a:lnTo>
                    <a:pt x="1789" y="6218"/>
                  </a:lnTo>
                  <a:cubicBezTo>
                    <a:pt x="1909" y="6218"/>
                    <a:pt x="2007" y="6123"/>
                    <a:pt x="2010" y="6004"/>
                  </a:cubicBezTo>
                  <a:cubicBezTo>
                    <a:pt x="2026" y="5275"/>
                    <a:pt x="2072" y="2916"/>
                    <a:pt x="2011" y="2093"/>
                  </a:cubicBezTo>
                  <a:cubicBezTo>
                    <a:pt x="1965" y="1480"/>
                    <a:pt x="1693" y="585"/>
                    <a:pt x="1495" y="3"/>
                  </a:cubicBezTo>
                  <a:lnTo>
                    <a:pt x="58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g25b05c8fee3_3_6"/>
            <p:cNvSpPr/>
            <p:nvPr/>
          </p:nvSpPr>
          <p:spPr>
            <a:xfrm>
              <a:off x="11935315" y="-240860"/>
              <a:ext cx="952392" cy="847141"/>
            </a:xfrm>
            <a:custGeom>
              <a:rect b="b" l="l" r="r" t="t"/>
              <a:pathLst>
                <a:path extrusionOk="0" h="1787" w="2009">
                  <a:moveTo>
                    <a:pt x="4" y="1"/>
                  </a:moveTo>
                  <a:lnTo>
                    <a:pt x="0" y="1782"/>
                  </a:lnTo>
                  <a:lnTo>
                    <a:pt x="2005" y="1786"/>
                  </a:lnTo>
                  <a:lnTo>
                    <a:pt x="2008" y="4"/>
                  </a:lnTo>
                  <a:lnTo>
                    <a:pt x="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g25b05c8fee3_3_6"/>
            <p:cNvSpPr/>
            <p:nvPr/>
          </p:nvSpPr>
          <p:spPr>
            <a:xfrm>
              <a:off x="12519835" y="-1740304"/>
              <a:ext cx="175877" cy="612956"/>
            </a:xfrm>
            <a:custGeom>
              <a:rect b="b" l="l" r="r" t="t"/>
              <a:pathLst>
                <a:path extrusionOk="0" fill="none" h="1293" w="371">
                  <a:moveTo>
                    <a:pt x="0" y="1"/>
                  </a:moveTo>
                  <a:cubicBezTo>
                    <a:pt x="0" y="1"/>
                    <a:pt x="232" y="773"/>
                    <a:pt x="371" y="129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4" name="Google Shape;1274;g25b05c8fee3_3_6"/>
          <p:cNvGrpSpPr/>
          <p:nvPr/>
        </p:nvGrpSpPr>
        <p:grpSpPr>
          <a:xfrm>
            <a:off x="3287237" y="3951196"/>
            <a:ext cx="981305" cy="865313"/>
            <a:chOff x="9024814" y="-512021"/>
            <a:chExt cx="2065470" cy="1821329"/>
          </a:xfrm>
        </p:grpSpPr>
        <p:sp>
          <p:nvSpPr>
            <p:cNvPr id="1275" name="Google Shape;1275;g25b05c8fee3_3_6"/>
            <p:cNvSpPr/>
            <p:nvPr/>
          </p:nvSpPr>
          <p:spPr>
            <a:xfrm>
              <a:off x="9026214" y="-463667"/>
              <a:ext cx="1790534" cy="1064733"/>
            </a:xfrm>
            <a:custGeom>
              <a:rect b="b" l="l" r="r" t="t"/>
              <a:pathLst>
                <a:path extrusionOk="0" h="2246" w="3777">
                  <a:moveTo>
                    <a:pt x="3655" y="0"/>
                  </a:moveTo>
                  <a:cubicBezTo>
                    <a:pt x="3541" y="62"/>
                    <a:pt x="3545" y="244"/>
                    <a:pt x="3504" y="373"/>
                  </a:cubicBezTo>
                  <a:cubicBezTo>
                    <a:pt x="3434" y="594"/>
                    <a:pt x="3250" y="756"/>
                    <a:pt x="3066" y="897"/>
                  </a:cubicBezTo>
                  <a:cubicBezTo>
                    <a:pt x="2676" y="1196"/>
                    <a:pt x="2232" y="1460"/>
                    <a:pt x="1743" y="1491"/>
                  </a:cubicBezTo>
                  <a:cubicBezTo>
                    <a:pt x="1708" y="1493"/>
                    <a:pt x="1674" y="1494"/>
                    <a:pt x="1640" y="1494"/>
                  </a:cubicBezTo>
                  <a:cubicBezTo>
                    <a:pt x="1249" y="1494"/>
                    <a:pt x="848" y="1368"/>
                    <a:pt x="468" y="1368"/>
                  </a:cubicBezTo>
                  <a:cubicBezTo>
                    <a:pt x="403" y="1368"/>
                    <a:pt x="338" y="1371"/>
                    <a:pt x="274" y="1380"/>
                  </a:cubicBezTo>
                  <a:cubicBezTo>
                    <a:pt x="95" y="1406"/>
                    <a:pt x="0" y="1607"/>
                    <a:pt x="91" y="1763"/>
                  </a:cubicBezTo>
                  <a:cubicBezTo>
                    <a:pt x="154" y="1871"/>
                    <a:pt x="240" y="1966"/>
                    <a:pt x="339" y="2042"/>
                  </a:cubicBezTo>
                  <a:cubicBezTo>
                    <a:pt x="445" y="2124"/>
                    <a:pt x="565" y="2185"/>
                    <a:pt x="691" y="2232"/>
                  </a:cubicBezTo>
                  <a:cubicBezTo>
                    <a:pt x="691" y="2232"/>
                    <a:pt x="857" y="2245"/>
                    <a:pt x="1100" y="2245"/>
                  </a:cubicBezTo>
                  <a:cubicBezTo>
                    <a:pt x="1535" y="2245"/>
                    <a:pt x="2216" y="2203"/>
                    <a:pt x="2640" y="1967"/>
                  </a:cubicBezTo>
                  <a:cubicBezTo>
                    <a:pt x="3298" y="1600"/>
                    <a:pt x="3598" y="901"/>
                    <a:pt x="3687" y="506"/>
                  </a:cubicBezTo>
                  <a:cubicBezTo>
                    <a:pt x="3777" y="112"/>
                    <a:pt x="3655" y="0"/>
                    <a:pt x="365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g25b05c8fee3_3_6"/>
            <p:cNvSpPr/>
            <p:nvPr/>
          </p:nvSpPr>
          <p:spPr>
            <a:xfrm>
              <a:off x="9024814" y="-463667"/>
              <a:ext cx="1790534" cy="1064733"/>
            </a:xfrm>
            <a:custGeom>
              <a:rect b="b" l="l" r="r" t="t"/>
              <a:pathLst>
                <a:path extrusionOk="0" h="2246" w="3777">
                  <a:moveTo>
                    <a:pt x="3655" y="0"/>
                  </a:moveTo>
                  <a:cubicBezTo>
                    <a:pt x="3541" y="62"/>
                    <a:pt x="3545" y="244"/>
                    <a:pt x="3504" y="373"/>
                  </a:cubicBezTo>
                  <a:cubicBezTo>
                    <a:pt x="3434" y="594"/>
                    <a:pt x="3250" y="756"/>
                    <a:pt x="3066" y="897"/>
                  </a:cubicBezTo>
                  <a:cubicBezTo>
                    <a:pt x="2676" y="1196"/>
                    <a:pt x="2232" y="1460"/>
                    <a:pt x="1743" y="1491"/>
                  </a:cubicBezTo>
                  <a:cubicBezTo>
                    <a:pt x="1708" y="1493"/>
                    <a:pt x="1674" y="1494"/>
                    <a:pt x="1640" y="1494"/>
                  </a:cubicBezTo>
                  <a:cubicBezTo>
                    <a:pt x="1249" y="1494"/>
                    <a:pt x="848" y="1368"/>
                    <a:pt x="468" y="1368"/>
                  </a:cubicBezTo>
                  <a:cubicBezTo>
                    <a:pt x="403" y="1368"/>
                    <a:pt x="338" y="1371"/>
                    <a:pt x="274" y="1380"/>
                  </a:cubicBezTo>
                  <a:cubicBezTo>
                    <a:pt x="95" y="1406"/>
                    <a:pt x="0" y="1607"/>
                    <a:pt x="91" y="1763"/>
                  </a:cubicBezTo>
                  <a:cubicBezTo>
                    <a:pt x="154" y="1871"/>
                    <a:pt x="240" y="1966"/>
                    <a:pt x="339" y="2042"/>
                  </a:cubicBezTo>
                  <a:cubicBezTo>
                    <a:pt x="445" y="2124"/>
                    <a:pt x="565" y="2185"/>
                    <a:pt x="691" y="2232"/>
                  </a:cubicBezTo>
                  <a:cubicBezTo>
                    <a:pt x="691" y="2232"/>
                    <a:pt x="857" y="2245"/>
                    <a:pt x="1100" y="2245"/>
                  </a:cubicBezTo>
                  <a:cubicBezTo>
                    <a:pt x="1535" y="2245"/>
                    <a:pt x="2216" y="2203"/>
                    <a:pt x="2640" y="1967"/>
                  </a:cubicBezTo>
                  <a:cubicBezTo>
                    <a:pt x="3298" y="1600"/>
                    <a:pt x="3598" y="901"/>
                    <a:pt x="3687" y="506"/>
                  </a:cubicBezTo>
                  <a:cubicBezTo>
                    <a:pt x="3777" y="112"/>
                    <a:pt x="3655" y="0"/>
                    <a:pt x="3655" y="0"/>
                  </a:cubicBezTo>
                  <a:close/>
                </a:path>
              </a:pathLst>
            </a:custGeom>
            <a:solidFill>
              <a:srgbClr val="BD7B36">
                <a:alpha val="2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g25b05c8fee3_3_6"/>
            <p:cNvSpPr/>
            <p:nvPr/>
          </p:nvSpPr>
          <p:spPr>
            <a:xfrm>
              <a:off x="9026236" y="213288"/>
              <a:ext cx="83909" cy="106663"/>
            </a:xfrm>
            <a:custGeom>
              <a:rect b="b" l="l" r="r" t="t"/>
              <a:pathLst>
                <a:path extrusionOk="0" h="225" w="177">
                  <a:moveTo>
                    <a:pt x="156" y="1"/>
                  </a:moveTo>
                  <a:lnTo>
                    <a:pt x="156" y="1"/>
                  </a:lnTo>
                  <a:cubicBezTo>
                    <a:pt x="156" y="1"/>
                    <a:pt x="156" y="1"/>
                    <a:pt x="156" y="1"/>
                  </a:cubicBezTo>
                  <a:lnTo>
                    <a:pt x="156" y="1"/>
                  </a:lnTo>
                  <a:cubicBezTo>
                    <a:pt x="156" y="1"/>
                    <a:pt x="156" y="1"/>
                    <a:pt x="156" y="1"/>
                  </a:cubicBezTo>
                  <a:close/>
                  <a:moveTo>
                    <a:pt x="156" y="1"/>
                  </a:moveTo>
                  <a:cubicBezTo>
                    <a:pt x="156" y="2"/>
                    <a:pt x="1" y="89"/>
                    <a:pt x="68" y="225"/>
                  </a:cubicBezTo>
                  <a:cubicBezTo>
                    <a:pt x="124" y="211"/>
                    <a:pt x="168" y="162"/>
                    <a:pt x="173" y="104"/>
                  </a:cubicBezTo>
                  <a:cubicBezTo>
                    <a:pt x="176" y="69"/>
                    <a:pt x="167" y="35"/>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g25b05c8fee3_3_6"/>
            <p:cNvSpPr/>
            <p:nvPr/>
          </p:nvSpPr>
          <p:spPr>
            <a:xfrm>
              <a:off x="9687555" y="287241"/>
              <a:ext cx="122782" cy="46458"/>
            </a:xfrm>
            <a:custGeom>
              <a:rect b="b" l="l" r="r" t="t"/>
              <a:pathLst>
                <a:path extrusionOk="0" h="98" w="259">
                  <a:moveTo>
                    <a:pt x="42" y="0"/>
                  </a:moveTo>
                  <a:cubicBezTo>
                    <a:pt x="36" y="0"/>
                    <a:pt x="30" y="1"/>
                    <a:pt x="25" y="3"/>
                  </a:cubicBezTo>
                  <a:cubicBezTo>
                    <a:pt x="11" y="7"/>
                    <a:pt x="0" y="18"/>
                    <a:pt x="2" y="32"/>
                  </a:cubicBezTo>
                  <a:cubicBezTo>
                    <a:pt x="4" y="44"/>
                    <a:pt x="15" y="53"/>
                    <a:pt x="26" y="59"/>
                  </a:cubicBezTo>
                  <a:cubicBezTo>
                    <a:pt x="68" y="85"/>
                    <a:pt x="119" y="91"/>
                    <a:pt x="168" y="96"/>
                  </a:cubicBezTo>
                  <a:cubicBezTo>
                    <a:pt x="174" y="97"/>
                    <a:pt x="181" y="97"/>
                    <a:pt x="187" y="97"/>
                  </a:cubicBezTo>
                  <a:cubicBezTo>
                    <a:pt x="197" y="97"/>
                    <a:pt x="207" y="96"/>
                    <a:pt x="216" y="93"/>
                  </a:cubicBezTo>
                  <a:cubicBezTo>
                    <a:pt x="258" y="79"/>
                    <a:pt x="255" y="34"/>
                    <a:pt x="219" y="19"/>
                  </a:cubicBezTo>
                  <a:cubicBezTo>
                    <a:pt x="174" y="2"/>
                    <a:pt x="110" y="7"/>
                    <a:pt x="64" y="2"/>
                  </a:cubicBezTo>
                  <a:cubicBezTo>
                    <a:pt x="57" y="1"/>
                    <a:pt x="49" y="0"/>
                    <a:pt x="4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g25b05c8fee3_3_6"/>
            <p:cNvSpPr/>
            <p:nvPr/>
          </p:nvSpPr>
          <p:spPr>
            <a:xfrm>
              <a:off x="9173648" y="-399195"/>
              <a:ext cx="1686240" cy="1423595"/>
            </a:xfrm>
            <a:custGeom>
              <a:rect b="b" l="l" r="r" t="t"/>
              <a:pathLst>
                <a:path extrusionOk="0" h="3003" w="3557">
                  <a:moveTo>
                    <a:pt x="3295" y="1"/>
                  </a:moveTo>
                  <a:cubicBezTo>
                    <a:pt x="3256" y="125"/>
                    <a:pt x="3285" y="262"/>
                    <a:pt x="3272" y="393"/>
                  </a:cubicBezTo>
                  <a:cubicBezTo>
                    <a:pt x="3251" y="630"/>
                    <a:pt x="3100" y="838"/>
                    <a:pt x="2946" y="1022"/>
                  </a:cubicBezTo>
                  <a:cubicBezTo>
                    <a:pt x="2618" y="1413"/>
                    <a:pt x="2229" y="1781"/>
                    <a:pt x="1739" y="1922"/>
                  </a:cubicBezTo>
                  <a:cubicBezTo>
                    <a:pt x="1251" y="2062"/>
                    <a:pt x="687" y="1971"/>
                    <a:pt x="227" y="2141"/>
                  </a:cubicBezTo>
                  <a:cubicBezTo>
                    <a:pt x="50" y="2208"/>
                    <a:pt x="1" y="2434"/>
                    <a:pt x="128" y="2571"/>
                  </a:cubicBezTo>
                  <a:cubicBezTo>
                    <a:pt x="217" y="2666"/>
                    <a:pt x="326" y="2743"/>
                    <a:pt x="443" y="2797"/>
                  </a:cubicBezTo>
                  <a:cubicBezTo>
                    <a:pt x="560" y="2851"/>
                    <a:pt x="685" y="2886"/>
                    <a:pt x="813" y="2905"/>
                  </a:cubicBezTo>
                  <a:cubicBezTo>
                    <a:pt x="813" y="2905"/>
                    <a:pt x="990" y="3003"/>
                    <a:pt x="1304" y="3003"/>
                  </a:cubicBezTo>
                  <a:cubicBezTo>
                    <a:pt x="1599" y="3003"/>
                    <a:pt x="2015" y="2916"/>
                    <a:pt x="2518" y="2581"/>
                  </a:cubicBezTo>
                  <a:cubicBezTo>
                    <a:pt x="3556" y="1889"/>
                    <a:pt x="3527" y="475"/>
                    <a:pt x="3527" y="475"/>
                  </a:cubicBezTo>
                  <a:lnTo>
                    <a:pt x="329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g25b05c8fee3_3_6"/>
            <p:cNvSpPr/>
            <p:nvPr/>
          </p:nvSpPr>
          <p:spPr>
            <a:xfrm>
              <a:off x="9172248" y="-399195"/>
              <a:ext cx="1686240" cy="1423595"/>
            </a:xfrm>
            <a:custGeom>
              <a:rect b="b" l="l" r="r" t="t"/>
              <a:pathLst>
                <a:path extrusionOk="0" h="3003" w="3557">
                  <a:moveTo>
                    <a:pt x="3295" y="1"/>
                  </a:moveTo>
                  <a:cubicBezTo>
                    <a:pt x="3256" y="125"/>
                    <a:pt x="3285" y="262"/>
                    <a:pt x="3272" y="393"/>
                  </a:cubicBezTo>
                  <a:cubicBezTo>
                    <a:pt x="3251" y="630"/>
                    <a:pt x="3100" y="838"/>
                    <a:pt x="2946" y="1022"/>
                  </a:cubicBezTo>
                  <a:cubicBezTo>
                    <a:pt x="2618" y="1413"/>
                    <a:pt x="2229" y="1781"/>
                    <a:pt x="1739" y="1922"/>
                  </a:cubicBezTo>
                  <a:cubicBezTo>
                    <a:pt x="1251" y="2062"/>
                    <a:pt x="687" y="1971"/>
                    <a:pt x="227" y="2141"/>
                  </a:cubicBezTo>
                  <a:cubicBezTo>
                    <a:pt x="50" y="2208"/>
                    <a:pt x="1" y="2434"/>
                    <a:pt x="128" y="2571"/>
                  </a:cubicBezTo>
                  <a:cubicBezTo>
                    <a:pt x="217" y="2666"/>
                    <a:pt x="326" y="2743"/>
                    <a:pt x="443" y="2797"/>
                  </a:cubicBezTo>
                  <a:cubicBezTo>
                    <a:pt x="560" y="2851"/>
                    <a:pt x="685" y="2886"/>
                    <a:pt x="813" y="2905"/>
                  </a:cubicBezTo>
                  <a:cubicBezTo>
                    <a:pt x="813" y="2905"/>
                    <a:pt x="990" y="3003"/>
                    <a:pt x="1304" y="3003"/>
                  </a:cubicBezTo>
                  <a:cubicBezTo>
                    <a:pt x="1599" y="3003"/>
                    <a:pt x="2015" y="2916"/>
                    <a:pt x="2518" y="2581"/>
                  </a:cubicBezTo>
                  <a:cubicBezTo>
                    <a:pt x="3556" y="1889"/>
                    <a:pt x="3527" y="475"/>
                    <a:pt x="3527" y="475"/>
                  </a:cubicBezTo>
                  <a:lnTo>
                    <a:pt x="3295" y="1"/>
                  </a:lnTo>
                  <a:close/>
                </a:path>
              </a:pathLst>
            </a:custGeom>
            <a:solidFill>
              <a:srgbClr val="BD7B36">
                <a:alpha val="141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g25b05c8fee3_3_6"/>
            <p:cNvSpPr/>
            <p:nvPr/>
          </p:nvSpPr>
          <p:spPr>
            <a:xfrm>
              <a:off x="9192633" y="651791"/>
              <a:ext cx="58310" cy="86753"/>
            </a:xfrm>
            <a:custGeom>
              <a:rect b="b" l="l" r="r" t="t"/>
              <a:pathLst>
                <a:path extrusionOk="0" h="183" w="123">
                  <a:moveTo>
                    <a:pt x="79" y="0"/>
                  </a:moveTo>
                  <a:cubicBezTo>
                    <a:pt x="77" y="0"/>
                    <a:pt x="0" y="76"/>
                    <a:pt x="17" y="176"/>
                  </a:cubicBezTo>
                  <a:cubicBezTo>
                    <a:pt x="27" y="181"/>
                    <a:pt x="37" y="183"/>
                    <a:pt x="48" y="183"/>
                  </a:cubicBezTo>
                  <a:cubicBezTo>
                    <a:pt x="63" y="183"/>
                    <a:pt x="79" y="178"/>
                    <a:pt x="92" y="169"/>
                  </a:cubicBezTo>
                  <a:cubicBezTo>
                    <a:pt x="113" y="151"/>
                    <a:pt x="122" y="122"/>
                    <a:pt x="116" y="97"/>
                  </a:cubicBezTo>
                  <a:cubicBezTo>
                    <a:pt x="109" y="72"/>
                    <a:pt x="79" y="26"/>
                    <a:pt x="79" y="0"/>
                  </a:cubicBezTo>
                  <a:cubicBezTo>
                    <a:pt x="79" y="0"/>
                    <a:pt x="79" y="0"/>
                    <a:pt x="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g25b05c8fee3_3_6"/>
            <p:cNvSpPr/>
            <p:nvPr/>
          </p:nvSpPr>
          <p:spPr>
            <a:xfrm>
              <a:off x="9437702" y="-512021"/>
              <a:ext cx="1652582" cy="1821329"/>
            </a:xfrm>
            <a:custGeom>
              <a:rect b="b" l="l" r="r" t="t"/>
              <a:pathLst>
                <a:path extrusionOk="0" h="3842" w="3486">
                  <a:moveTo>
                    <a:pt x="2962" y="1"/>
                  </a:moveTo>
                  <a:cubicBezTo>
                    <a:pt x="2862" y="1"/>
                    <a:pt x="2754" y="104"/>
                    <a:pt x="2739" y="215"/>
                  </a:cubicBezTo>
                  <a:cubicBezTo>
                    <a:pt x="2719" y="361"/>
                    <a:pt x="2791" y="503"/>
                    <a:pt x="2814" y="649"/>
                  </a:cubicBezTo>
                  <a:cubicBezTo>
                    <a:pt x="2854" y="898"/>
                    <a:pt x="2754" y="1146"/>
                    <a:pt x="2643" y="1373"/>
                  </a:cubicBezTo>
                  <a:cubicBezTo>
                    <a:pt x="2410" y="1855"/>
                    <a:pt x="2107" y="2329"/>
                    <a:pt x="1645" y="2597"/>
                  </a:cubicBezTo>
                  <a:cubicBezTo>
                    <a:pt x="1183" y="2866"/>
                    <a:pt x="587" y="2915"/>
                    <a:pt x="162" y="3206"/>
                  </a:cubicBezTo>
                  <a:cubicBezTo>
                    <a:pt x="1" y="3318"/>
                    <a:pt x="7" y="3561"/>
                    <a:pt x="171" y="3668"/>
                  </a:cubicBezTo>
                  <a:cubicBezTo>
                    <a:pt x="285" y="3742"/>
                    <a:pt x="417" y="3792"/>
                    <a:pt x="549" y="3818"/>
                  </a:cubicBezTo>
                  <a:cubicBezTo>
                    <a:pt x="632" y="3834"/>
                    <a:pt x="717" y="3841"/>
                    <a:pt x="801" y="3841"/>
                  </a:cubicBezTo>
                  <a:cubicBezTo>
                    <a:pt x="969" y="3841"/>
                    <a:pt x="1139" y="3813"/>
                    <a:pt x="1303" y="3771"/>
                  </a:cubicBezTo>
                  <a:cubicBezTo>
                    <a:pt x="2154" y="3552"/>
                    <a:pt x="2903" y="3018"/>
                    <a:pt x="3277" y="2224"/>
                  </a:cubicBezTo>
                  <a:cubicBezTo>
                    <a:pt x="3409" y="1945"/>
                    <a:pt x="3486" y="1542"/>
                    <a:pt x="3377" y="1255"/>
                  </a:cubicBezTo>
                  <a:cubicBezTo>
                    <a:pt x="3301" y="1051"/>
                    <a:pt x="3134" y="884"/>
                    <a:pt x="3089" y="672"/>
                  </a:cubicBezTo>
                  <a:cubicBezTo>
                    <a:pt x="3044" y="462"/>
                    <a:pt x="3124" y="236"/>
                    <a:pt x="3051" y="36"/>
                  </a:cubicBezTo>
                  <a:cubicBezTo>
                    <a:pt x="3024" y="11"/>
                    <a:pt x="2993" y="1"/>
                    <a:pt x="29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g25b05c8fee3_3_6"/>
            <p:cNvSpPr/>
            <p:nvPr/>
          </p:nvSpPr>
          <p:spPr>
            <a:xfrm>
              <a:off x="10847115" y="98092"/>
              <a:ext cx="45984" cy="56413"/>
            </a:xfrm>
            <a:custGeom>
              <a:rect b="b" l="l" r="r" t="t"/>
              <a:pathLst>
                <a:path extrusionOk="0" h="119" w="97">
                  <a:moveTo>
                    <a:pt x="46" y="0"/>
                  </a:moveTo>
                  <a:cubicBezTo>
                    <a:pt x="45" y="0"/>
                    <a:pt x="45" y="0"/>
                    <a:pt x="44" y="0"/>
                  </a:cubicBezTo>
                  <a:cubicBezTo>
                    <a:pt x="20" y="2"/>
                    <a:pt x="0" y="29"/>
                    <a:pt x="2" y="63"/>
                  </a:cubicBezTo>
                  <a:cubicBezTo>
                    <a:pt x="4" y="94"/>
                    <a:pt x="25" y="119"/>
                    <a:pt x="50" y="119"/>
                  </a:cubicBezTo>
                  <a:cubicBezTo>
                    <a:pt x="51" y="119"/>
                    <a:pt x="52" y="118"/>
                    <a:pt x="53" y="118"/>
                  </a:cubicBezTo>
                  <a:cubicBezTo>
                    <a:pt x="78" y="117"/>
                    <a:pt x="97" y="90"/>
                    <a:pt x="95" y="57"/>
                  </a:cubicBezTo>
                  <a:cubicBezTo>
                    <a:pt x="92" y="24"/>
                    <a:pt x="70" y="0"/>
                    <a:pt x="46" y="0"/>
                  </a:cubicBezTo>
                  <a:close/>
                </a:path>
              </a:pathLst>
            </a:custGeom>
            <a:solidFill>
              <a:srgbClr val="EEE3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g25b05c8fee3_3_6"/>
            <p:cNvSpPr/>
            <p:nvPr/>
          </p:nvSpPr>
          <p:spPr>
            <a:xfrm>
              <a:off x="10843797" y="186266"/>
              <a:ext cx="18014" cy="22755"/>
            </a:xfrm>
            <a:custGeom>
              <a:rect b="b" l="l" r="r" t="t"/>
              <a:pathLst>
                <a:path extrusionOk="0" h="48" w="38">
                  <a:moveTo>
                    <a:pt x="18" y="1"/>
                  </a:moveTo>
                  <a:cubicBezTo>
                    <a:pt x="7" y="1"/>
                    <a:pt x="1" y="12"/>
                    <a:pt x="1" y="25"/>
                  </a:cubicBezTo>
                  <a:cubicBezTo>
                    <a:pt x="2" y="38"/>
                    <a:pt x="9" y="47"/>
                    <a:pt x="20" y="47"/>
                  </a:cubicBezTo>
                  <a:cubicBezTo>
                    <a:pt x="30" y="46"/>
                    <a:pt x="38" y="36"/>
                    <a:pt x="38" y="24"/>
                  </a:cubicBezTo>
                  <a:cubicBezTo>
                    <a:pt x="35" y="10"/>
                    <a:pt x="28" y="1"/>
                    <a:pt x="18" y="1"/>
                  </a:cubicBezTo>
                  <a:close/>
                </a:path>
              </a:pathLst>
            </a:custGeom>
            <a:solidFill>
              <a:srgbClr val="EEE3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g25b05c8fee3_3_6"/>
            <p:cNvSpPr/>
            <p:nvPr/>
          </p:nvSpPr>
          <p:spPr>
            <a:xfrm>
              <a:off x="9114886" y="285344"/>
              <a:ext cx="1197008" cy="181090"/>
            </a:xfrm>
            <a:custGeom>
              <a:rect b="b" l="l" r="r" t="t"/>
              <a:pathLst>
                <a:path extrusionOk="0" fill="none" h="382" w="2525">
                  <a:moveTo>
                    <a:pt x="1" y="0"/>
                  </a:moveTo>
                  <a:cubicBezTo>
                    <a:pt x="206" y="162"/>
                    <a:pt x="452" y="273"/>
                    <a:pt x="710" y="320"/>
                  </a:cubicBezTo>
                  <a:cubicBezTo>
                    <a:pt x="782" y="333"/>
                    <a:pt x="856" y="342"/>
                    <a:pt x="929" y="348"/>
                  </a:cubicBezTo>
                  <a:cubicBezTo>
                    <a:pt x="1335" y="381"/>
                    <a:pt x="1712" y="376"/>
                    <a:pt x="2143" y="266"/>
                  </a:cubicBezTo>
                  <a:cubicBezTo>
                    <a:pt x="2260" y="236"/>
                    <a:pt x="2423" y="187"/>
                    <a:pt x="2524" y="121"/>
                  </a:cubicBezTo>
                </a:path>
              </a:pathLst>
            </a:custGeom>
            <a:noFill/>
            <a:ln cap="flat" cmpd="sng" w="9525">
              <a:solidFill>
                <a:schemeClr val="accent2"/>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g25b05c8fee3_3_6"/>
            <p:cNvSpPr/>
            <p:nvPr/>
          </p:nvSpPr>
          <p:spPr>
            <a:xfrm>
              <a:off x="9436302" y="-512021"/>
              <a:ext cx="1652582" cy="1821329"/>
            </a:xfrm>
            <a:custGeom>
              <a:rect b="b" l="l" r="r" t="t"/>
              <a:pathLst>
                <a:path extrusionOk="0" h="3842" w="3486">
                  <a:moveTo>
                    <a:pt x="2962" y="1"/>
                  </a:moveTo>
                  <a:cubicBezTo>
                    <a:pt x="2862" y="1"/>
                    <a:pt x="2754" y="104"/>
                    <a:pt x="2739" y="215"/>
                  </a:cubicBezTo>
                  <a:cubicBezTo>
                    <a:pt x="2719" y="361"/>
                    <a:pt x="2791" y="503"/>
                    <a:pt x="2814" y="649"/>
                  </a:cubicBezTo>
                  <a:cubicBezTo>
                    <a:pt x="2854" y="898"/>
                    <a:pt x="2754" y="1146"/>
                    <a:pt x="2643" y="1373"/>
                  </a:cubicBezTo>
                  <a:cubicBezTo>
                    <a:pt x="2410" y="1855"/>
                    <a:pt x="2107" y="2329"/>
                    <a:pt x="1645" y="2597"/>
                  </a:cubicBezTo>
                  <a:cubicBezTo>
                    <a:pt x="1183" y="2866"/>
                    <a:pt x="587" y="2915"/>
                    <a:pt x="162" y="3206"/>
                  </a:cubicBezTo>
                  <a:cubicBezTo>
                    <a:pt x="1" y="3318"/>
                    <a:pt x="7" y="3561"/>
                    <a:pt x="171" y="3668"/>
                  </a:cubicBezTo>
                  <a:cubicBezTo>
                    <a:pt x="285" y="3742"/>
                    <a:pt x="417" y="3792"/>
                    <a:pt x="549" y="3818"/>
                  </a:cubicBezTo>
                  <a:cubicBezTo>
                    <a:pt x="632" y="3834"/>
                    <a:pt x="717" y="3841"/>
                    <a:pt x="801" y="3841"/>
                  </a:cubicBezTo>
                  <a:cubicBezTo>
                    <a:pt x="969" y="3841"/>
                    <a:pt x="1139" y="3813"/>
                    <a:pt x="1303" y="3771"/>
                  </a:cubicBezTo>
                  <a:cubicBezTo>
                    <a:pt x="2154" y="3552"/>
                    <a:pt x="2903" y="3018"/>
                    <a:pt x="3277" y="2224"/>
                  </a:cubicBezTo>
                  <a:cubicBezTo>
                    <a:pt x="3409" y="1945"/>
                    <a:pt x="3486" y="1542"/>
                    <a:pt x="3377" y="1255"/>
                  </a:cubicBezTo>
                  <a:cubicBezTo>
                    <a:pt x="3301" y="1051"/>
                    <a:pt x="3134" y="884"/>
                    <a:pt x="3089" y="672"/>
                  </a:cubicBezTo>
                  <a:cubicBezTo>
                    <a:pt x="3044" y="462"/>
                    <a:pt x="3124" y="236"/>
                    <a:pt x="3051" y="36"/>
                  </a:cubicBezTo>
                  <a:cubicBezTo>
                    <a:pt x="3024" y="11"/>
                    <a:pt x="2993" y="1"/>
                    <a:pt x="29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g25b05c8fee3_3_6"/>
            <p:cNvSpPr/>
            <p:nvPr/>
          </p:nvSpPr>
          <p:spPr>
            <a:xfrm>
              <a:off x="9436302" y="1056162"/>
              <a:ext cx="72057" cy="106189"/>
            </a:xfrm>
            <a:custGeom>
              <a:rect b="b" l="l" r="r" t="t"/>
              <a:pathLst>
                <a:path extrusionOk="0" h="224" w="152">
                  <a:moveTo>
                    <a:pt x="79" y="1"/>
                  </a:moveTo>
                  <a:lnTo>
                    <a:pt x="79" y="1"/>
                  </a:lnTo>
                  <a:cubicBezTo>
                    <a:pt x="80" y="3"/>
                    <a:pt x="1" y="101"/>
                    <a:pt x="76" y="222"/>
                  </a:cubicBezTo>
                  <a:cubicBezTo>
                    <a:pt x="79" y="223"/>
                    <a:pt x="82" y="223"/>
                    <a:pt x="86" y="223"/>
                  </a:cubicBezTo>
                  <a:cubicBezTo>
                    <a:pt x="109" y="223"/>
                    <a:pt x="131" y="205"/>
                    <a:pt x="140" y="184"/>
                  </a:cubicBezTo>
                  <a:cubicBezTo>
                    <a:pt x="151" y="159"/>
                    <a:pt x="150" y="131"/>
                    <a:pt x="149" y="103"/>
                  </a:cubicBezTo>
                  <a:cubicBezTo>
                    <a:pt x="149" y="91"/>
                    <a:pt x="147" y="80"/>
                    <a:pt x="145" y="68"/>
                  </a:cubicBezTo>
                  <a:cubicBezTo>
                    <a:pt x="137" y="37"/>
                    <a:pt x="110" y="10"/>
                    <a:pt x="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g25b05c8fee3_3_6"/>
            <p:cNvSpPr/>
            <p:nvPr/>
          </p:nvSpPr>
          <p:spPr>
            <a:xfrm>
              <a:off x="9519263" y="-241808"/>
              <a:ext cx="1310783" cy="1356753"/>
            </a:xfrm>
            <a:custGeom>
              <a:rect b="b" l="l" r="r" t="t"/>
              <a:pathLst>
                <a:path extrusionOk="0" fill="none" h="2862" w="2765">
                  <a:moveTo>
                    <a:pt x="1" y="2852"/>
                  </a:moveTo>
                  <a:cubicBezTo>
                    <a:pt x="149" y="2861"/>
                    <a:pt x="296" y="2822"/>
                    <a:pt x="440" y="2781"/>
                  </a:cubicBezTo>
                  <a:cubicBezTo>
                    <a:pt x="802" y="2678"/>
                    <a:pt x="1237" y="2570"/>
                    <a:pt x="1561" y="2381"/>
                  </a:cubicBezTo>
                  <a:cubicBezTo>
                    <a:pt x="2254" y="1978"/>
                    <a:pt x="2644" y="1351"/>
                    <a:pt x="2740" y="603"/>
                  </a:cubicBezTo>
                  <a:cubicBezTo>
                    <a:pt x="2764" y="416"/>
                    <a:pt x="2737" y="207"/>
                    <a:pt x="2622" y="1"/>
                  </a:cubicBez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g25b05c8fee3_3_6"/>
            <p:cNvSpPr/>
            <p:nvPr/>
          </p:nvSpPr>
          <p:spPr>
            <a:xfrm>
              <a:off x="10150241" y="1045733"/>
              <a:ext cx="201002" cy="86753"/>
            </a:xfrm>
            <a:custGeom>
              <a:rect b="b" l="l" r="r" t="t"/>
              <a:pathLst>
                <a:path extrusionOk="0" h="183" w="424">
                  <a:moveTo>
                    <a:pt x="391" y="1"/>
                  </a:moveTo>
                  <a:cubicBezTo>
                    <a:pt x="279" y="1"/>
                    <a:pt x="121" y="85"/>
                    <a:pt x="22" y="136"/>
                  </a:cubicBezTo>
                  <a:cubicBezTo>
                    <a:pt x="16" y="140"/>
                    <a:pt x="9" y="143"/>
                    <a:pt x="6" y="150"/>
                  </a:cubicBezTo>
                  <a:cubicBezTo>
                    <a:pt x="0" y="161"/>
                    <a:pt x="8" y="172"/>
                    <a:pt x="17" y="178"/>
                  </a:cubicBezTo>
                  <a:cubicBezTo>
                    <a:pt x="27" y="183"/>
                    <a:pt x="38" y="183"/>
                    <a:pt x="50" y="183"/>
                  </a:cubicBezTo>
                  <a:cubicBezTo>
                    <a:pt x="161" y="180"/>
                    <a:pt x="274" y="148"/>
                    <a:pt x="371" y="92"/>
                  </a:cubicBezTo>
                  <a:cubicBezTo>
                    <a:pt x="396" y="78"/>
                    <a:pt x="424" y="56"/>
                    <a:pt x="421" y="27"/>
                  </a:cubicBezTo>
                  <a:cubicBezTo>
                    <a:pt x="419" y="18"/>
                    <a:pt x="416" y="8"/>
                    <a:pt x="408" y="3"/>
                  </a:cubicBezTo>
                  <a:cubicBezTo>
                    <a:pt x="402" y="1"/>
                    <a:pt x="397" y="1"/>
                    <a:pt x="39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g25b05c8fee3_3_6"/>
            <p:cNvSpPr/>
            <p:nvPr/>
          </p:nvSpPr>
          <p:spPr>
            <a:xfrm>
              <a:off x="10372103" y="966565"/>
              <a:ext cx="65895" cy="37451"/>
            </a:xfrm>
            <a:custGeom>
              <a:rect b="b" l="l" r="r" t="t"/>
              <a:pathLst>
                <a:path extrusionOk="0" h="79" w="139">
                  <a:moveTo>
                    <a:pt x="106" y="0"/>
                  </a:moveTo>
                  <a:cubicBezTo>
                    <a:pt x="78" y="5"/>
                    <a:pt x="51" y="15"/>
                    <a:pt x="28" y="29"/>
                  </a:cubicBezTo>
                  <a:cubicBezTo>
                    <a:pt x="13" y="38"/>
                    <a:pt x="1" y="55"/>
                    <a:pt x="8" y="69"/>
                  </a:cubicBezTo>
                  <a:cubicBezTo>
                    <a:pt x="16" y="76"/>
                    <a:pt x="31" y="79"/>
                    <a:pt x="48" y="79"/>
                  </a:cubicBezTo>
                  <a:cubicBezTo>
                    <a:pt x="61" y="79"/>
                    <a:pt x="76" y="77"/>
                    <a:pt x="87" y="73"/>
                  </a:cubicBezTo>
                  <a:cubicBezTo>
                    <a:pt x="112" y="64"/>
                    <a:pt x="139" y="33"/>
                    <a:pt x="127" y="10"/>
                  </a:cubicBezTo>
                  <a:cubicBezTo>
                    <a:pt x="124" y="2"/>
                    <a:pt x="112" y="0"/>
                    <a:pt x="10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1" name="Google Shape;1291;g25b05c8fee3_3_6"/>
          <p:cNvSpPr txBox="1"/>
          <p:nvPr>
            <p:ph idx="2" type="title"/>
          </p:nvPr>
        </p:nvSpPr>
        <p:spPr>
          <a:xfrm>
            <a:off x="5742275" y="1236250"/>
            <a:ext cx="1525200" cy="122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04</a:t>
            </a:r>
            <a:endParaRPr/>
          </a:p>
        </p:txBody>
      </p:sp>
      <p:sp>
        <p:nvSpPr>
          <p:cNvPr id="1292" name="Google Shape;1292;g25b05c8fee3_3_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93" name="Google Shape;1293;g25b05c8fee3_3_6"/>
          <p:cNvPicPr preferRelativeResize="0"/>
          <p:nvPr/>
        </p:nvPicPr>
        <p:blipFill>
          <a:blip r:embed="rId3">
            <a:alphaModFix/>
          </a:blip>
          <a:stretch>
            <a:fillRect/>
          </a:stretch>
        </p:blipFill>
        <p:spPr>
          <a:xfrm>
            <a:off x="-44575" y="1497225"/>
            <a:ext cx="3680950" cy="24539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g25b231a1947_1_1"/>
          <p:cNvSpPr/>
          <p:nvPr/>
        </p:nvSpPr>
        <p:spPr>
          <a:xfrm>
            <a:off x="2658750" y="1381175"/>
            <a:ext cx="5975100" cy="3218100"/>
          </a:xfrm>
          <a:prstGeom prst="roundRect">
            <a:avLst>
              <a:gd fmla="val 16667" name="adj"/>
            </a:avLst>
          </a:prstGeom>
          <a:solidFill>
            <a:srgbClr val="F8F8EC"/>
          </a:solidFill>
          <a:ln cap="flat" cmpd="sng" w="9525">
            <a:solidFill>
              <a:srgbClr val="F8F8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g25b231a1947_1_1"/>
          <p:cNvSpPr/>
          <p:nvPr/>
        </p:nvSpPr>
        <p:spPr>
          <a:xfrm>
            <a:off x="1633925" y="4785775"/>
            <a:ext cx="3527100" cy="253500"/>
          </a:xfrm>
          <a:prstGeom prst="rect">
            <a:avLst/>
          </a:prstGeom>
          <a:solidFill>
            <a:srgbClr val="CAE9D9"/>
          </a:solidFill>
          <a:ln cap="flat" cmpd="sng" w="9525">
            <a:solidFill>
              <a:srgbClr val="CAE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25b231a1947_1_1"/>
          <p:cNvSpPr/>
          <p:nvPr/>
        </p:nvSpPr>
        <p:spPr>
          <a:xfrm>
            <a:off x="309375" y="747600"/>
            <a:ext cx="8537100" cy="4291800"/>
          </a:xfrm>
          <a:prstGeom prst="roundRect">
            <a:avLst>
              <a:gd fmla="val 192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1" name="Google Shape;1301;g25b231a1947_1_1"/>
          <p:cNvGrpSpPr/>
          <p:nvPr/>
        </p:nvGrpSpPr>
        <p:grpSpPr>
          <a:xfrm rot="-2700000">
            <a:off x="102862" y="4592322"/>
            <a:ext cx="531858" cy="511221"/>
            <a:chOff x="-28692" y="-747573"/>
            <a:chExt cx="531863" cy="511226"/>
          </a:xfrm>
        </p:grpSpPr>
        <p:sp>
          <p:nvSpPr>
            <p:cNvPr id="1302" name="Google Shape;1302;g25b231a1947_1_1"/>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g25b231a1947_1_1"/>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g25b231a1947_1_1"/>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g25b231a1947_1_1"/>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6" name="Google Shape;1306;g25b231a1947_1_1"/>
          <p:cNvSpPr txBox="1"/>
          <p:nvPr/>
        </p:nvSpPr>
        <p:spPr>
          <a:xfrm>
            <a:off x="362400" y="775925"/>
            <a:ext cx="8419200" cy="4617600"/>
          </a:xfrm>
          <a:prstGeom prst="rect">
            <a:avLst/>
          </a:prstGeom>
          <a:noFill/>
          <a:ln>
            <a:noFill/>
          </a:ln>
        </p:spPr>
        <p:txBody>
          <a:bodyPr anchorCtr="0" anchor="ctr" bIns="91425" lIns="91425" spcFirstLastPara="1" rIns="91425" wrap="square" tIns="91425">
            <a:spAutoFit/>
          </a:bodyPr>
          <a:lstStyle/>
          <a:p>
            <a:pPr indent="-342900" lvl="0" marL="457200" rtl="0" algn="just">
              <a:lnSpc>
                <a:spcPct val="150000"/>
              </a:lnSpc>
              <a:spcBef>
                <a:spcPts val="0"/>
              </a:spcBef>
              <a:spcAft>
                <a:spcPts val="0"/>
              </a:spcAft>
              <a:buClr>
                <a:srgbClr val="191919"/>
              </a:buClr>
              <a:buSzPts val="1800"/>
              <a:buFont typeface="Open Sans"/>
              <a:buChar char="●"/>
            </a:pPr>
            <a:r>
              <a:rPr b="1" lang="en" sz="1800">
                <a:solidFill>
                  <a:srgbClr val="191919"/>
                </a:solidFill>
                <a:latin typeface="Open Sans"/>
                <a:ea typeface="Open Sans"/>
                <a:cs typeface="Open Sans"/>
                <a:sym typeface="Open Sans"/>
              </a:rPr>
              <a:t>box_loss</a:t>
            </a:r>
            <a:r>
              <a:rPr b="1" lang="en" sz="1800">
                <a:solidFill>
                  <a:srgbClr val="191919"/>
                </a:solidFill>
                <a:latin typeface="Open Sans"/>
                <a:ea typeface="Open Sans"/>
                <a:cs typeface="Open Sans"/>
                <a:sym typeface="Open Sans"/>
              </a:rPr>
              <a:t>: bounding box</a:t>
            </a:r>
            <a:endParaRPr b="1" sz="1800">
              <a:solidFill>
                <a:srgbClr val="191919"/>
              </a:solidFill>
              <a:latin typeface="Open Sans"/>
              <a:ea typeface="Open Sans"/>
              <a:cs typeface="Open Sans"/>
              <a:sym typeface="Open Sans"/>
            </a:endParaRPr>
          </a:p>
          <a:p>
            <a:pPr indent="-342900" lvl="0" marL="457200" rtl="0" algn="just">
              <a:lnSpc>
                <a:spcPct val="150000"/>
              </a:lnSpc>
              <a:spcBef>
                <a:spcPts val="0"/>
              </a:spcBef>
              <a:spcAft>
                <a:spcPts val="0"/>
              </a:spcAft>
              <a:buClr>
                <a:srgbClr val="191919"/>
              </a:buClr>
              <a:buSzPts val="1800"/>
              <a:buFont typeface="Open Sans"/>
              <a:buChar char="●"/>
            </a:pPr>
            <a:r>
              <a:rPr b="1" lang="en" sz="1800">
                <a:solidFill>
                  <a:srgbClr val="191919"/>
                </a:solidFill>
                <a:latin typeface="Open Sans"/>
                <a:ea typeface="Open Sans"/>
                <a:cs typeface="Open Sans"/>
                <a:sym typeface="Open Sans"/>
              </a:rPr>
              <a:t>dfl</a:t>
            </a:r>
            <a:r>
              <a:rPr b="1" lang="en" sz="1800">
                <a:solidFill>
                  <a:srgbClr val="191919"/>
                </a:solidFill>
                <a:latin typeface="Open Sans"/>
                <a:ea typeface="Open Sans"/>
                <a:cs typeface="Open Sans"/>
                <a:sym typeface="Open Sans"/>
              </a:rPr>
              <a:t>_loss: class imbalance issue</a:t>
            </a:r>
            <a:endParaRPr b="1" sz="1800">
              <a:solidFill>
                <a:srgbClr val="191919"/>
              </a:solidFill>
              <a:latin typeface="Open Sans"/>
              <a:ea typeface="Open Sans"/>
              <a:cs typeface="Open Sans"/>
              <a:sym typeface="Open Sans"/>
            </a:endParaRPr>
          </a:p>
          <a:p>
            <a:pPr indent="-342900" lvl="0" marL="457200" rtl="0" algn="just">
              <a:lnSpc>
                <a:spcPct val="150000"/>
              </a:lnSpc>
              <a:spcBef>
                <a:spcPts val="0"/>
              </a:spcBef>
              <a:spcAft>
                <a:spcPts val="0"/>
              </a:spcAft>
              <a:buClr>
                <a:srgbClr val="191919"/>
              </a:buClr>
              <a:buSzPts val="1800"/>
              <a:buFont typeface="Open Sans"/>
              <a:buChar char="●"/>
            </a:pPr>
            <a:r>
              <a:rPr b="1" lang="en" sz="1800">
                <a:solidFill>
                  <a:srgbClr val="191919"/>
                </a:solidFill>
                <a:latin typeface="Open Sans"/>
                <a:ea typeface="Open Sans"/>
                <a:cs typeface="Open Sans"/>
                <a:sym typeface="Open Sans"/>
              </a:rPr>
              <a:t>cls_loss: food classification</a:t>
            </a:r>
            <a:endParaRPr b="1" sz="1800">
              <a:solidFill>
                <a:srgbClr val="191919"/>
              </a:solidFill>
              <a:latin typeface="Open Sans"/>
              <a:ea typeface="Open Sans"/>
              <a:cs typeface="Open Sans"/>
              <a:sym typeface="Open Sans"/>
            </a:endParaRPr>
          </a:p>
          <a:p>
            <a:pPr indent="-342900" lvl="0" marL="457200" rtl="0" algn="just">
              <a:lnSpc>
                <a:spcPct val="150000"/>
              </a:lnSpc>
              <a:spcBef>
                <a:spcPts val="0"/>
              </a:spcBef>
              <a:spcAft>
                <a:spcPts val="0"/>
              </a:spcAft>
              <a:buClr>
                <a:srgbClr val="191919"/>
              </a:buClr>
              <a:buSzPts val="1800"/>
              <a:buFont typeface="Open Sans"/>
              <a:buChar char="●"/>
            </a:pPr>
            <a:r>
              <a:rPr b="1" lang="en" sz="1800">
                <a:solidFill>
                  <a:srgbClr val="191919"/>
                </a:solidFill>
                <a:latin typeface="Open Sans"/>
                <a:ea typeface="Open Sans"/>
                <a:cs typeface="Open Sans"/>
                <a:sym typeface="Open Sans"/>
              </a:rPr>
              <a:t>Precision (P) = # of True positives / total positives</a:t>
            </a:r>
            <a:endParaRPr b="1" sz="1800">
              <a:solidFill>
                <a:srgbClr val="191919"/>
              </a:solidFill>
              <a:latin typeface="Open Sans"/>
              <a:ea typeface="Open Sans"/>
              <a:cs typeface="Open Sans"/>
              <a:sym typeface="Open Sans"/>
            </a:endParaRPr>
          </a:p>
          <a:p>
            <a:pPr indent="-342900" lvl="0" marL="457200" rtl="0" algn="just">
              <a:lnSpc>
                <a:spcPct val="150000"/>
              </a:lnSpc>
              <a:spcBef>
                <a:spcPts val="0"/>
              </a:spcBef>
              <a:spcAft>
                <a:spcPts val="0"/>
              </a:spcAft>
              <a:buClr>
                <a:srgbClr val="191919"/>
              </a:buClr>
              <a:buSzPts val="1800"/>
              <a:buFont typeface="Open Sans"/>
              <a:buChar char="●"/>
            </a:pPr>
            <a:r>
              <a:rPr b="1" lang="en" sz="1800">
                <a:solidFill>
                  <a:srgbClr val="191919"/>
                </a:solidFill>
                <a:latin typeface="Open Sans"/>
                <a:ea typeface="Open Sans"/>
                <a:cs typeface="Open Sans"/>
                <a:sym typeface="Open Sans"/>
              </a:rPr>
              <a:t>Recall </a:t>
            </a:r>
            <a:r>
              <a:rPr b="1" lang="en" sz="1800">
                <a:solidFill>
                  <a:srgbClr val="191919"/>
                </a:solidFill>
                <a:latin typeface="Open Sans"/>
                <a:ea typeface="Open Sans"/>
                <a:cs typeface="Open Sans"/>
                <a:sym typeface="Open Sans"/>
              </a:rPr>
              <a:t>(R) = # of True positives / total cases</a:t>
            </a:r>
            <a:endParaRPr b="1" sz="1800">
              <a:solidFill>
                <a:srgbClr val="191919"/>
              </a:solidFill>
              <a:latin typeface="Open Sans"/>
              <a:ea typeface="Open Sans"/>
              <a:cs typeface="Open Sans"/>
              <a:sym typeface="Open Sans"/>
            </a:endParaRPr>
          </a:p>
          <a:p>
            <a:pPr indent="0" lvl="0" marL="457200" rtl="0" algn="just">
              <a:lnSpc>
                <a:spcPct val="150000"/>
              </a:lnSpc>
              <a:spcBef>
                <a:spcPts val="0"/>
              </a:spcBef>
              <a:spcAft>
                <a:spcPts val="0"/>
              </a:spcAft>
              <a:buNone/>
            </a:pPr>
            <a:r>
              <a:rPr b="1" lang="en" sz="1800">
                <a:solidFill>
                  <a:srgbClr val="191919"/>
                </a:solidFill>
                <a:latin typeface="Open Sans"/>
                <a:ea typeface="Open Sans"/>
                <a:cs typeface="Open Sans"/>
                <a:sym typeface="Open Sans"/>
              </a:rPr>
              <a:t>If IoU &gt;= 0.5, true positive</a:t>
            </a:r>
            <a:endParaRPr b="1" sz="1800">
              <a:solidFill>
                <a:srgbClr val="191919"/>
              </a:solidFill>
              <a:latin typeface="Open Sans"/>
              <a:ea typeface="Open Sans"/>
              <a:cs typeface="Open Sans"/>
              <a:sym typeface="Open Sans"/>
            </a:endParaRPr>
          </a:p>
          <a:p>
            <a:pPr indent="-342900" lvl="0" marL="457200" rtl="0" algn="just">
              <a:lnSpc>
                <a:spcPct val="150000"/>
              </a:lnSpc>
              <a:spcBef>
                <a:spcPts val="0"/>
              </a:spcBef>
              <a:spcAft>
                <a:spcPts val="0"/>
              </a:spcAft>
              <a:buClr>
                <a:srgbClr val="191919"/>
              </a:buClr>
              <a:buSzPts val="1800"/>
              <a:buFont typeface="Open Sans"/>
              <a:buChar char="●"/>
            </a:pPr>
            <a:r>
              <a:rPr b="1" lang="en" sz="1800">
                <a:solidFill>
                  <a:srgbClr val="191919"/>
                </a:solidFill>
                <a:latin typeface="Open Sans"/>
                <a:ea typeface="Open Sans"/>
                <a:cs typeface="Open Sans"/>
                <a:sym typeface="Open Sans"/>
              </a:rPr>
              <a:t>mAP: mean average precision (AP: metric to measure the accuracy of object detectors for each class) (m: mean for all classes)</a:t>
            </a:r>
            <a:endParaRPr b="1" sz="1800">
              <a:solidFill>
                <a:srgbClr val="191919"/>
              </a:solidFill>
              <a:latin typeface="Open Sans"/>
              <a:ea typeface="Open Sans"/>
              <a:cs typeface="Open Sans"/>
              <a:sym typeface="Open Sans"/>
            </a:endParaRPr>
          </a:p>
          <a:p>
            <a:pPr indent="0" lvl="0" marL="457200" rtl="0" algn="just">
              <a:lnSpc>
                <a:spcPct val="150000"/>
              </a:lnSpc>
              <a:spcBef>
                <a:spcPts val="0"/>
              </a:spcBef>
              <a:spcAft>
                <a:spcPts val="0"/>
              </a:spcAft>
              <a:buNone/>
            </a:pPr>
            <a:r>
              <a:rPr b="1" lang="en" sz="1800">
                <a:solidFill>
                  <a:srgbClr val="191919"/>
                </a:solidFill>
                <a:latin typeface="Open Sans"/>
                <a:ea typeface="Open Sans"/>
                <a:cs typeface="Open Sans"/>
                <a:sym typeface="Open Sans"/>
              </a:rPr>
              <a:t>mAP50(B): if confidence score &gt; 0.5, positive detection (Default)</a:t>
            </a:r>
            <a:endParaRPr b="1" sz="1800">
              <a:solidFill>
                <a:srgbClr val="191919"/>
              </a:solidFill>
              <a:latin typeface="Open Sans"/>
              <a:ea typeface="Open Sans"/>
              <a:cs typeface="Open Sans"/>
              <a:sym typeface="Open Sans"/>
            </a:endParaRPr>
          </a:p>
          <a:p>
            <a:pPr indent="0" lvl="0" marL="457200" rtl="0" algn="just">
              <a:lnSpc>
                <a:spcPct val="150000"/>
              </a:lnSpc>
              <a:spcBef>
                <a:spcPts val="0"/>
              </a:spcBef>
              <a:spcAft>
                <a:spcPts val="0"/>
              </a:spcAft>
              <a:buNone/>
            </a:pPr>
            <a:r>
              <a:rPr b="1" lang="en" sz="1800">
                <a:solidFill>
                  <a:srgbClr val="191919"/>
                </a:solidFill>
                <a:latin typeface="Open Sans"/>
                <a:ea typeface="Open Sans"/>
                <a:cs typeface="Open Sans"/>
                <a:sym typeface="Open Sans"/>
              </a:rPr>
              <a:t>mAP50-95(B): a range of confidence thresholds from 0.5 to 0.95</a:t>
            </a:r>
            <a:endParaRPr b="1" sz="1800">
              <a:solidFill>
                <a:srgbClr val="191919"/>
              </a:solidFill>
              <a:latin typeface="Open Sans"/>
              <a:ea typeface="Open Sans"/>
              <a:cs typeface="Open Sans"/>
              <a:sym typeface="Open Sans"/>
            </a:endParaRPr>
          </a:p>
          <a:p>
            <a:pPr indent="0" lvl="0" marL="457200" rtl="0" algn="just">
              <a:lnSpc>
                <a:spcPct val="150000"/>
              </a:lnSpc>
              <a:spcBef>
                <a:spcPts val="0"/>
              </a:spcBef>
              <a:spcAft>
                <a:spcPts val="0"/>
              </a:spcAft>
              <a:buNone/>
            </a:pPr>
            <a:r>
              <a:t/>
            </a:r>
            <a:endParaRPr b="1" sz="1800">
              <a:solidFill>
                <a:srgbClr val="191919"/>
              </a:solidFill>
              <a:latin typeface="Open Sans"/>
              <a:ea typeface="Open Sans"/>
              <a:cs typeface="Open Sans"/>
              <a:sym typeface="Open Sans"/>
            </a:endParaRPr>
          </a:p>
        </p:txBody>
      </p:sp>
      <p:sp>
        <p:nvSpPr>
          <p:cNvPr id="1307" name="Google Shape;1307;g25b231a1947_1_1"/>
          <p:cNvSpPr txBox="1"/>
          <p:nvPr>
            <p:ph type="title"/>
          </p:nvPr>
        </p:nvSpPr>
        <p:spPr>
          <a:xfrm>
            <a:off x="352600" y="1833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en"/>
              <a:t>LOSS &amp; PRECISION_definition</a:t>
            </a:r>
            <a:endParaRPr/>
          </a:p>
        </p:txBody>
      </p:sp>
      <p:sp>
        <p:nvSpPr>
          <p:cNvPr id="1308" name="Google Shape;1308;g25b231a1947_1_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g25b231a1947_1_117"/>
          <p:cNvSpPr/>
          <p:nvPr/>
        </p:nvSpPr>
        <p:spPr>
          <a:xfrm>
            <a:off x="1633925" y="4785775"/>
            <a:ext cx="3527100" cy="253500"/>
          </a:xfrm>
          <a:prstGeom prst="rect">
            <a:avLst/>
          </a:prstGeom>
          <a:solidFill>
            <a:srgbClr val="CAE9D9"/>
          </a:solidFill>
          <a:ln cap="flat" cmpd="sng" w="9525">
            <a:solidFill>
              <a:srgbClr val="CAE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g25b231a1947_1_117"/>
          <p:cNvSpPr/>
          <p:nvPr/>
        </p:nvSpPr>
        <p:spPr>
          <a:xfrm>
            <a:off x="309375" y="747600"/>
            <a:ext cx="8537100" cy="4291800"/>
          </a:xfrm>
          <a:prstGeom prst="roundRect">
            <a:avLst>
              <a:gd fmla="val 192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g25b231a1947_1_117"/>
          <p:cNvSpPr/>
          <p:nvPr/>
        </p:nvSpPr>
        <p:spPr>
          <a:xfrm>
            <a:off x="2658750" y="1381175"/>
            <a:ext cx="5975100" cy="3218100"/>
          </a:xfrm>
          <a:prstGeom prst="roundRect">
            <a:avLst>
              <a:gd fmla="val 16667" name="adj"/>
            </a:avLst>
          </a:prstGeom>
          <a:solidFill>
            <a:srgbClr val="F8F8EC"/>
          </a:solidFill>
          <a:ln cap="flat" cmpd="sng" w="9525">
            <a:solidFill>
              <a:srgbClr val="F8F8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g25b231a1947_1_117"/>
          <p:cNvSpPr txBox="1"/>
          <p:nvPr>
            <p:ph type="title"/>
          </p:nvPr>
        </p:nvSpPr>
        <p:spPr>
          <a:xfrm>
            <a:off x="352600" y="1833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en"/>
              <a:t>LOSS &amp; PRECISION_</a:t>
            </a:r>
            <a:r>
              <a:rPr lang="en">
                <a:solidFill>
                  <a:srgbClr val="0000FF"/>
                </a:solidFill>
              </a:rPr>
              <a:t>results1 (256)</a:t>
            </a:r>
            <a:endParaRPr>
              <a:solidFill>
                <a:srgbClr val="0000FF"/>
              </a:solidFill>
            </a:endParaRPr>
          </a:p>
        </p:txBody>
      </p:sp>
      <p:grpSp>
        <p:nvGrpSpPr>
          <p:cNvPr id="1317" name="Google Shape;1317;g25b231a1947_1_117"/>
          <p:cNvGrpSpPr/>
          <p:nvPr/>
        </p:nvGrpSpPr>
        <p:grpSpPr>
          <a:xfrm rot="-2700000">
            <a:off x="102862" y="4592322"/>
            <a:ext cx="531858" cy="511221"/>
            <a:chOff x="-28692" y="-747573"/>
            <a:chExt cx="531863" cy="511226"/>
          </a:xfrm>
        </p:grpSpPr>
        <p:sp>
          <p:nvSpPr>
            <p:cNvPr id="1318" name="Google Shape;1318;g25b231a1947_1_117"/>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g25b231a1947_1_117"/>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g25b231a1947_1_117"/>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g25b231a1947_1_117"/>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22" name="Google Shape;1322;g25b231a1947_1_117"/>
          <p:cNvPicPr preferRelativeResize="0"/>
          <p:nvPr/>
        </p:nvPicPr>
        <p:blipFill>
          <a:blip r:embed="rId3">
            <a:alphaModFix/>
          </a:blip>
          <a:stretch>
            <a:fillRect/>
          </a:stretch>
        </p:blipFill>
        <p:spPr>
          <a:xfrm>
            <a:off x="1276024" y="1275312"/>
            <a:ext cx="7213399" cy="3606700"/>
          </a:xfrm>
          <a:prstGeom prst="rect">
            <a:avLst/>
          </a:prstGeom>
          <a:noFill/>
          <a:ln>
            <a:noFill/>
          </a:ln>
        </p:spPr>
      </p:pic>
      <p:sp>
        <p:nvSpPr>
          <p:cNvPr id="1323" name="Google Shape;1323;g25b231a1947_1_117"/>
          <p:cNvSpPr txBox="1"/>
          <p:nvPr>
            <p:ph idx="3" type="title"/>
          </p:nvPr>
        </p:nvSpPr>
        <p:spPr>
          <a:xfrm>
            <a:off x="352600" y="747600"/>
            <a:ext cx="86400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rgbClr val="0000FF"/>
                </a:solidFill>
              </a:rPr>
              <a:t>10 epochs / 80% train - 10% val - 10% test / weight decay = 5e-4 (Reference)</a:t>
            </a:r>
            <a:endParaRPr>
              <a:solidFill>
                <a:srgbClr val="0000FF"/>
              </a:solidFill>
            </a:endParaRPr>
          </a:p>
        </p:txBody>
      </p:sp>
      <p:sp>
        <p:nvSpPr>
          <p:cNvPr id="1324" name="Google Shape;1324;g25b231a1947_1_117"/>
          <p:cNvSpPr txBox="1"/>
          <p:nvPr>
            <p:ph idx="3" type="title"/>
          </p:nvPr>
        </p:nvSpPr>
        <p:spPr>
          <a:xfrm>
            <a:off x="438325" y="1894425"/>
            <a:ext cx="7377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Train</a:t>
            </a:r>
            <a:endParaRPr/>
          </a:p>
        </p:txBody>
      </p:sp>
      <p:sp>
        <p:nvSpPr>
          <p:cNvPr id="1325" name="Google Shape;1325;g25b231a1947_1_117"/>
          <p:cNvSpPr txBox="1"/>
          <p:nvPr>
            <p:ph idx="3" type="title"/>
          </p:nvPr>
        </p:nvSpPr>
        <p:spPr>
          <a:xfrm>
            <a:off x="527425" y="3568950"/>
            <a:ext cx="5595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Val</a:t>
            </a:r>
            <a:endParaRPr/>
          </a:p>
        </p:txBody>
      </p:sp>
      <p:sp>
        <p:nvSpPr>
          <p:cNvPr id="1326" name="Google Shape;1326;g25b231a1947_1_1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g25b231a1947_1_22"/>
          <p:cNvSpPr/>
          <p:nvPr/>
        </p:nvSpPr>
        <p:spPr>
          <a:xfrm>
            <a:off x="1633925" y="4785775"/>
            <a:ext cx="3527100" cy="253500"/>
          </a:xfrm>
          <a:prstGeom prst="rect">
            <a:avLst/>
          </a:prstGeom>
          <a:solidFill>
            <a:srgbClr val="CAE9D9"/>
          </a:solidFill>
          <a:ln cap="flat" cmpd="sng" w="9525">
            <a:solidFill>
              <a:srgbClr val="CAE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g25b231a1947_1_22"/>
          <p:cNvSpPr/>
          <p:nvPr/>
        </p:nvSpPr>
        <p:spPr>
          <a:xfrm>
            <a:off x="309375" y="747600"/>
            <a:ext cx="8537100" cy="4291800"/>
          </a:xfrm>
          <a:prstGeom prst="roundRect">
            <a:avLst>
              <a:gd fmla="val 192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g25b231a1947_1_22"/>
          <p:cNvSpPr/>
          <p:nvPr/>
        </p:nvSpPr>
        <p:spPr>
          <a:xfrm>
            <a:off x="2658750" y="1381175"/>
            <a:ext cx="5975100" cy="3218100"/>
          </a:xfrm>
          <a:prstGeom prst="roundRect">
            <a:avLst>
              <a:gd fmla="val 16667" name="adj"/>
            </a:avLst>
          </a:prstGeom>
          <a:solidFill>
            <a:srgbClr val="F8F8EC"/>
          </a:solidFill>
          <a:ln cap="flat" cmpd="sng" w="9525">
            <a:solidFill>
              <a:srgbClr val="F8F8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g25b231a1947_1_22"/>
          <p:cNvSpPr txBox="1"/>
          <p:nvPr>
            <p:ph type="title"/>
          </p:nvPr>
        </p:nvSpPr>
        <p:spPr>
          <a:xfrm>
            <a:off x="352600" y="183300"/>
            <a:ext cx="7704000" cy="56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3100"/>
              <a:buNone/>
            </a:pPr>
            <a:r>
              <a:rPr lang="en"/>
              <a:t>LOSS &amp; PRECISION_results2 (256)</a:t>
            </a:r>
            <a:endParaRPr/>
          </a:p>
        </p:txBody>
      </p:sp>
      <p:grpSp>
        <p:nvGrpSpPr>
          <p:cNvPr id="1335" name="Google Shape;1335;g25b231a1947_1_22"/>
          <p:cNvGrpSpPr/>
          <p:nvPr/>
        </p:nvGrpSpPr>
        <p:grpSpPr>
          <a:xfrm rot="-2700000">
            <a:off x="102862" y="4592322"/>
            <a:ext cx="531858" cy="511221"/>
            <a:chOff x="-28692" y="-747573"/>
            <a:chExt cx="531863" cy="511226"/>
          </a:xfrm>
        </p:grpSpPr>
        <p:sp>
          <p:nvSpPr>
            <p:cNvPr id="1336" name="Google Shape;1336;g25b231a1947_1_22"/>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g25b231a1947_1_22"/>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g25b231a1947_1_22"/>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g25b231a1947_1_22"/>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40" name="Google Shape;1340;g25b231a1947_1_22"/>
          <p:cNvPicPr preferRelativeResize="0"/>
          <p:nvPr/>
        </p:nvPicPr>
        <p:blipFill>
          <a:blip r:embed="rId3">
            <a:alphaModFix/>
          </a:blip>
          <a:stretch>
            <a:fillRect/>
          </a:stretch>
        </p:blipFill>
        <p:spPr>
          <a:xfrm>
            <a:off x="1276025" y="1275300"/>
            <a:ext cx="7213425" cy="3606700"/>
          </a:xfrm>
          <a:prstGeom prst="rect">
            <a:avLst/>
          </a:prstGeom>
          <a:noFill/>
          <a:ln>
            <a:noFill/>
          </a:ln>
        </p:spPr>
      </p:pic>
      <p:sp>
        <p:nvSpPr>
          <p:cNvPr id="1341" name="Google Shape;1341;g25b231a1947_1_22"/>
          <p:cNvSpPr txBox="1"/>
          <p:nvPr>
            <p:ph idx="3" type="title"/>
          </p:nvPr>
        </p:nvSpPr>
        <p:spPr>
          <a:xfrm>
            <a:off x="438325" y="1894425"/>
            <a:ext cx="7377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Train</a:t>
            </a:r>
            <a:endParaRPr/>
          </a:p>
        </p:txBody>
      </p:sp>
      <p:sp>
        <p:nvSpPr>
          <p:cNvPr id="1342" name="Google Shape;1342;g25b231a1947_1_22"/>
          <p:cNvSpPr txBox="1"/>
          <p:nvPr>
            <p:ph idx="3" type="title"/>
          </p:nvPr>
        </p:nvSpPr>
        <p:spPr>
          <a:xfrm>
            <a:off x="527425" y="3568950"/>
            <a:ext cx="5595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Val</a:t>
            </a:r>
            <a:endParaRPr/>
          </a:p>
        </p:txBody>
      </p:sp>
      <p:sp>
        <p:nvSpPr>
          <p:cNvPr id="1343" name="Google Shape;1343;g25b231a1947_1_22"/>
          <p:cNvSpPr txBox="1"/>
          <p:nvPr>
            <p:ph idx="3" type="title"/>
          </p:nvPr>
        </p:nvSpPr>
        <p:spPr>
          <a:xfrm>
            <a:off x="352600" y="747600"/>
            <a:ext cx="75468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2</a:t>
            </a:r>
            <a:r>
              <a:rPr lang="en"/>
              <a:t>0 epochs / 90% train - 10% val / weight decay = 3e-2</a:t>
            </a:r>
            <a:endParaRPr/>
          </a:p>
        </p:txBody>
      </p:sp>
      <p:sp>
        <p:nvSpPr>
          <p:cNvPr id="1344" name="Google Shape;1344;g25b231a1947_1_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g25b993364ed_1_8"/>
          <p:cNvSpPr/>
          <p:nvPr/>
        </p:nvSpPr>
        <p:spPr>
          <a:xfrm>
            <a:off x="1633925" y="4785775"/>
            <a:ext cx="3527100" cy="253500"/>
          </a:xfrm>
          <a:prstGeom prst="rect">
            <a:avLst/>
          </a:prstGeom>
          <a:solidFill>
            <a:srgbClr val="CAE9D9"/>
          </a:solidFill>
          <a:ln cap="flat" cmpd="sng" w="9525">
            <a:solidFill>
              <a:srgbClr val="CAE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g25b993364ed_1_8"/>
          <p:cNvSpPr/>
          <p:nvPr/>
        </p:nvSpPr>
        <p:spPr>
          <a:xfrm>
            <a:off x="309375" y="747600"/>
            <a:ext cx="8537100" cy="4291800"/>
          </a:xfrm>
          <a:prstGeom prst="roundRect">
            <a:avLst>
              <a:gd fmla="val 192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g25b993364ed_1_8"/>
          <p:cNvSpPr/>
          <p:nvPr/>
        </p:nvSpPr>
        <p:spPr>
          <a:xfrm>
            <a:off x="2658750" y="1381175"/>
            <a:ext cx="5975100" cy="3218100"/>
          </a:xfrm>
          <a:prstGeom prst="roundRect">
            <a:avLst>
              <a:gd fmla="val 16667" name="adj"/>
            </a:avLst>
          </a:prstGeom>
          <a:solidFill>
            <a:srgbClr val="F8F8EC"/>
          </a:solidFill>
          <a:ln cap="flat" cmpd="sng" w="9525">
            <a:solidFill>
              <a:srgbClr val="F8F8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g25b993364ed_1_8"/>
          <p:cNvSpPr txBox="1"/>
          <p:nvPr>
            <p:ph type="title"/>
          </p:nvPr>
        </p:nvSpPr>
        <p:spPr>
          <a:xfrm>
            <a:off x="352600" y="183300"/>
            <a:ext cx="8937600" cy="56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3100"/>
              <a:buNone/>
            </a:pPr>
            <a:r>
              <a:rPr lang="en"/>
              <a:t>LOSS &amp; PRECISION_</a:t>
            </a:r>
            <a:r>
              <a:rPr lang="en">
                <a:solidFill>
                  <a:srgbClr val="FF0000"/>
                </a:solidFill>
              </a:rPr>
              <a:t>results3 (256 + school_lunch)</a:t>
            </a:r>
            <a:endParaRPr>
              <a:solidFill>
                <a:srgbClr val="FF0000"/>
              </a:solidFill>
            </a:endParaRPr>
          </a:p>
        </p:txBody>
      </p:sp>
      <p:grpSp>
        <p:nvGrpSpPr>
          <p:cNvPr id="1353" name="Google Shape;1353;g25b993364ed_1_8"/>
          <p:cNvGrpSpPr/>
          <p:nvPr/>
        </p:nvGrpSpPr>
        <p:grpSpPr>
          <a:xfrm rot="-2700000">
            <a:off x="102862" y="4592322"/>
            <a:ext cx="531858" cy="511221"/>
            <a:chOff x="-28692" y="-747573"/>
            <a:chExt cx="531863" cy="511226"/>
          </a:xfrm>
        </p:grpSpPr>
        <p:sp>
          <p:nvSpPr>
            <p:cNvPr id="1354" name="Google Shape;1354;g25b993364ed_1_8"/>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g25b993364ed_1_8"/>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g25b993364ed_1_8"/>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g25b993364ed_1_8"/>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8" name="Google Shape;1358;g25b993364ed_1_8"/>
          <p:cNvSpPr txBox="1"/>
          <p:nvPr>
            <p:ph idx="3" type="title"/>
          </p:nvPr>
        </p:nvSpPr>
        <p:spPr>
          <a:xfrm>
            <a:off x="438325" y="1894425"/>
            <a:ext cx="7377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Train</a:t>
            </a:r>
            <a:endParaRPr/>
          </a:p>
        </p:txBody>
      </p:sp>
      <p:sp>
        <p:nvSpPr>
          <p:cNvPr id="1359" name="Google Shape;1359;g25b993364ed_1_8"/>
          <p:cNvSpPr txBox="1"/>
          <p:nvPr>
            <p:ph idx="3" type="title"/>
          </p:nvPr>
        </p:nvSpPr>
        <p:spPr>
          <a:xfrm>
            <a:off x="527425" y="3568950"/>
            <a:ext cx="5595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Val</a:t>
            </a:r>
            <a:endParaRPr/>
          </a:p>
        </p:txBody>
      </p:sp>
      <p:sp>
        <p:nvSpPr>
          <p:cNvPr id="1360" name="Google Shape;1360;g25b993364ed_1_8"/>
          <p:cNvSpPr txBox="1"/>
          <p:nvPr>
            <p:ph idx="3" type="title"/>
          </p:nvPr>
        </p:nvSpPr>
        <p:spPr>
          <a:xfrm>
            <a:off x="352600" y="747600"/>
            <a:ext cx="63597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rgbClr val="FF0000"/>
                </a:solidFill>
              </a:rPr>
              <a:t>20 epochs / 90% train - 10% val  / weight decay = 3e-2</a:t>
            </a:r>
            <a:endParaRPr>
              <a:solidFill>
                <a:srgbClr val="FF0000"/>
              </a:solidFill>
            </a:endParaRPr>
          </a:p>
        </p:txBody>
      </p:sp>
      <p:pic>
        <p:nvPicPr>
          <p:cNvPr id="1361" name="Google Shape;1361;g25b993364ed_1_8"/>
          <p:cNvPicPr preferRelativeResize="0"/>
          <p:nvPr/>
        </p:nvPicPr>
        <p:blipFill>
          <a:blip r:embed="rId3">
            <a:alphaModFix/>
          </a:blip>
          <a:stretch>
            <a:fillRect/>
          </a:stretch>
        </p:blipFill>
        <p:spPr>
          <a:xfrm>
            <a:off x="1276025" y="1275300"/>
            <a:ext cx="7213399" cy="3606687"/>
          </a:xfrm>
          <a:prstGeom prst="rect">
            <a:avLst/>
          </a:prstGeom>
          <a:noFill/>
          <a:ln>
            <a:noFill/>
          </a:ln>
        </p:spPr>
      </p:pic>
      <p:sp>
        <p:nvSpPr>
          <p:cNvPr id="1362" name="Google Shape;1362;g25b993364ed_1_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63" name="Google Shape;1363;g25b993364ed_1_8"/>
          <p:cNvSpPr/>
          <p:nvPr/>
        </p:nvSpPr>
        <p:spPr>
          <a:xfrm rot="1398580">
            <a:off x="2635900" y="2532554"/>
            <a:ext cx="101592" cy="214451"/>
          </a:xfrm>
          <a:prstGeom prst="down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g25b993364ed_1_8"/>
          <p:cNvSpPr/>
          <p:nvPr/>
        </p:nvSpPr>
        <p:spPr>
          <a:xfrm rot="1398580">
            <a:off x="5501025" y="2532554"/>
            <a:ext cx="101592" cy="214451"/>
          </a:xfrm>
          <a:prstGeom prst="down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363"/>
                                        </p:tgtEl>
                                        <p:attrNameLst>
                                          <p:attrName>style.visibility</p:attrName>
                                        </p:attrNameLst>
                                      </p:cBhvr>
                                      <p:to>
                                        <p:strVal val="visible"/>
                                      </p:to>
                                    </p:set>
                                    <p:animEffect filter="fade" transition="in">
                                      <p:cBhvr>
                                        <p:cTn dur="1000"/>
                                        <p:tgtEl>
                                          <p:spTgt spid="1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g25b993364ed_1_26"/>
          <p:cNvSpPr/>
          <p:nvPr/>
        </p:nvSpPr>
        <p:spPr>
          <a:xfrm>
            <a:off x="1633925" y="4785775"/>
            <a:ext cx="3527100" cy="253500"/>
          </a:xfrm>
          <a:prstGeom prst="rect">
            <a:avLst/>
          </a:prstGeom>
          <a:solidFill>
            <a:srgbClr val="CAE9D9"/>
          </a:solidFill>
          <a:ln cap="flat" cmpd="sng" w="9525">
            <a:solidFill>
              <a:srgbClr val="CAE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g25b993364ed_1_26"/>
          <p:cNvSpPr/>
          <p:nvPr/>
        </p:nvSpPr>
        <p:spPr>
          <a:xfrm>
            <a:off x="309375" y="747600"/>
            <a:ext cx="8537100" cy="4291800"/>
          </a:xfrm>
          <a:prstGeom prst="roundRect">
            <a:avLst>
              <a:gd fmla="val 192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g25b993364ed_1_26"/>
          <p:cNvSpPr/>
          <p:nvPr/>
        </p:nvSpPr>
        <p:spPr>
          <a:xfrm>
            <a:off x="2658750" y="1381175"/>
            <a:ext cx="5975100" cy="3218100"/>
          </a:xfrm>
          <a:prstGeom prst="roundRect">
            <a:avLst>
              <a:gd fmla="val 16667" name="adj"/>
            </a:avLst>
          </a:prstGeom>
          <a:solidFill>
            <a:srgbClr val="F8F8EC"/>
          </a:solidFill>
          <a:ln cap="flat" cmpd="sng" w="9525">
            <a:solidFill>
              <a:srgbClr val="F8F8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g25b993364ed_1_26"/>
          <p:cNvSpPr txBox="1"/>
          <p:nvPr>
            <p:ph type="title"/>
          </p:nvPr>
        </p:nvSpPr>
        <p:spPr>
          <a:xfrm>
            <a:off x="352600" y="183300"/>
            <a:ext cx="7704000" cy="56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3100"/>
              <a:buNone/>
            </a:pPr>
            <a:r>
              <a:rPr lang="en"/>
              <a:t>LOSS &amp; PRECISION_comparison</a:t>
            </a:r>
            <a:endParaRPr/>
          </a:p>
        </p:txBody>
      </p:sp>
      <p:grpSp>
        <p:nvGrpSpPr>
          <p:cNvPr id="1373" name="Google Shape;1373;g25b993364ed_1_26"/>
          <p:cNvGrpSpPr/>
          <p:nvPr/>
        </p:nvGrpSpPr>
        <p:grpSpPr>
          <a:xfrm rot="-2700000">
            <a:off x="102862" y="4592322"/>
            <a:ext cx="531858" cy="511221"/>
            <a:chOff x="-28692" y="-747573"/>
            <a:chExt cx="531863" cy="511226"/>
          </a:xfrm>
        </p:grpSpPr>
        <p:sp>
          <p:nvSpPr>
            <p:cNvPr id="1374" name="Google Shape;1374;g25b993364ed_1_26"/>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g25b993364ed_1_26"/>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g25b993364ed_1_26"/>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g25b993364ed_1_26"/>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8" name="Google Shape;1378;g25b993364ed_1_26"/>
          <p:cNvSpPr txBox="1"/>
          <p:nvPr>
            <p:ph idx="3" type="title"/>
          </p:nvPr>
        </p:nvSpPr>
        <p:spPr>
          <a:xfrm>
            <a:off x="514350" y="747600"/>
            <a:ext cx="7377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Train</a:t>
            </a:r>
            <a:endParaRPr/>
          </a:p>
        </p:txBody>
      </p:sp>
      <p:sp>
        <p:nvSpPr>
          <p:cNvPr id="1379" name="Google Shape;1379;g25b993364ed_1_26"/>
          <p:cNvSpPr txBox="1"/>
          <p:nvPr>
            <p:ph idx="3" type="title"/>
          </p:nvPr>
        </p:nvSpPr>
        <p:spPr>
          <a:xfrm>
            <a:off x="4463175" y="747588"/>
            <a:ext cx="6285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Val</a:t>
            </a:r>
            <a:endParaRPr/>
          </a:p>
        </p:txBody>
      </p:sp>
      <p:sp>
        <p:nvSpPr>
          <p:cNvPr id="1380" name="Google Shape;1380;g25b993364ed_1_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81" name="Google Shape;1381;g25b993364ed_1_26"/>
          <p:cNvPicPr preferRelativeResize="0"/>
          <p:nvPr/>
        </p:nvPicPr>
        <p:blipFill>
          <a:blip r:embed="rId3">
            <a:alphaModFix/>
          </a:blip>
          <a:stretch>
            <a:fillRect/>
          </a:stretch>
        </p:blipFill>
        <p:spPr>
          <a:xfrm>
            <a:off x="1357275" y="792275"/>
            <a:ext cx="3000676" cy="4246968"/>
          </a:xfrm>
          <a:prstGeom prst="rect">
            <a:avLst/>
          </a:prstGeom>
          <a:noFill/>
          <a:ln>
            <a:noFill/>
          </a:ln>
        </p:spPr>
      </p:pic>
      <p:pic>
        <p:nvPicPr>
          <p:cNvPr id="1382" name="Google Shape;1382;g25b993364ed_1_26"/>
          <p:cNvPicPr preferRelativeResize="0"/>
          <p:nvPr/>
        </p:nvPicPr>
        <p:blipFill rotWithShape="1">
          <a:blip r:embed="rId4">
            <a:alphaModFix/>
          </a:blip>
          <a:srcRect b="0" l="0" r="0" t="0"/>
          <a:stretch/>
        </p:blipFill>
        <p:spPr>
          <a:xfrm>
            <a:off x="5053016" y="792275"/>
            <a:ext cx="3000684" cy="4246999"/>
          </a:xfrm>
          <a:prstGeom prst="rect">
            <a:avLst/>
          </a:prstGeom>
          <a:noFill/>
          <a:ln cap="flat" cmpd="sng" w="9525">
            <a:solidFill>
              <a:srgbClr val="F8F8EC"/>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g25b231a1947_1_38"/>
          <p:cNvSpPr/>
          <p:nvPr/>
        </p:nvSpPr>
        <p:spPr>
          <a:xfrm>
            <a:off x="1633925" y="4785775"/>
            <a:ext cx="3527100" cy="253500"/>
          </a:xfrm>
          <a:prstGeom prst="rect">
            <a:avLst/>
          </a:prstGeom>
          <a:solidFill>
            <a:srgbClr val="CAE9D9"/>
          </a:solidFill>
          <a:ln cap="flat" cmpd="sng" w="9525">
            <a:solidFill>
              <a:srgbClr val="CAE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g25b231a1947_1_38"/>
          <p:cNvSpPr/>
          <p:nvPr/>
        </p:nvSpPr>
        <p:spPr>
          <a:xfrm>
            <a:off x="309375" y="747600"/>
            <a:ext cx="8537100" cy="4291800"/>
          </a:xfrm>
          <a:prstGeom prst="roundRect">
            <a:avLst>
              <a:gd fmla="val 192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g25b231a1947_1_38"/>
          <p:cNvSpPr/>
          <p:nvPr/>
        </p:nvSpPr>
        <p:spPr>
          <a:xfrm>
            <a:off x="2658750" y="1381175"/>
            <a:ext cx="5975100" cy="3218100"/>
          </a:xfrm>
          <a:prstGeom prst="roundRect">
            <a:avLst>
              <a:gd fmla="val 16667" name="adj"/>
            </a:avLst>
          </a:prstGeom>
          <a:solidFill>
            <a:srgbClr val="F8F8EC"/>
          </a:solidFill>
          <a:ln cap="flat" cmpd="sng" w="9525">
            <a:solidFill>
              <a:srgbClr val="F8F8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g25b231a1947_1_38"/>
          <p:cNvSpPr txBox="1"/>
          <p:nvPr>
            <p:ph type="title"/>
          </p:nvPr>
        </p:nvSpPr>
        <p:spPr>
          <a:xfrm>
            <a:off x="352600" y="1833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en"/>
              <a:t>Precision-Recall (P-R) Curve</a:t>
            </a:r>
            <a:endParaRPr/>
          </a:p>
        </p:txBody>
      </p:sp>
      <p:grpSp>
        <p:nvGrpSpPr>
          <p:cNvPr id="1391" name="Google Shape;1391;g25b231a1947_1_38"/>
          <p:cNvGrpSpPr/>
          <p:nvPr/>
        </p:nvGrpSpPr>
        <p:grpSpPr>
          <a:xfrm rot="-2700000">
            <a:off x="102862" y="4592322"/>
            <a:ext cx="531858" cy="511221"/>
            <a:chOff x="-28692" y="-747573"/>
            <a:chExt cx="531863" cy="511226"/>
          </a:xfrm>
        </p:grpSpPr>
        <p:sp>
          <p:nvSpPr>
            <p:cNvPr id="1392" name="Google Shape;1392;g25b231a1947_1_38"/>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g25b231a1947_1_38"/>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g25b231a1947_1_38"/>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g25b231a1947_1_38"/>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6" name="Google Shape;1396;g25b231a1947_1_38"/>
          <p:cNvSpPr txBox="1"/>
          <p:nvPr>
            <p:ph idx="3" type="title"/>
          </p:nvPr>
        </p:nvSpPr>
        <p:spPr>
          <a:xfrm>
            <a:off x="309375" y="819800"/>
            <a:ext cx="3420000" cy="3218100"/>
          </a:xfrm>
          <a:prstGeom prst="rect">
            <a:avLst/>
          </a:prstGeom>
          <a:noFill/>
          <a:ln>
            <a:noFill/>
          </a:ln>
        </p:spPr>
        <p:txBody>
          <a:bodyPr anchorCtr="0" anchor="ctr" bIns="91425" lIns="91425" spcFirstLastPara="1" rIns="91425" wrap="square" tIns="91425">
            <a:noAutofit/>
          </a:bodyPr>
          <a:lstStyle/>
          <a:p>
            <a:pPr indent="-342900" lvl="0" marL="457200" rtl="0" algn="just">
              <a:lnSpc>
                <a:spcPct val="115000"/>
              </a:lnSpc>
              <a:spcBef>
                <a:spcPts val="0"/>
              </a:spcBef>
              <a:spcAft>
                <a:spcPts val="0"/>
              </a:spcAft>
              <a:buClr>
                <a:srgbClr val="191919"/>
              </a:buClr>
              <a:buSzPts val="1800"/>
              <a:buChar char="●"/>
            </a:pPr>
            <a:r>
              <a:rPr lang="en" sz="1800">
                <a:solidFill>
                  <a:srgbClr val="191919"/>
                </a:solidFill>
              </a:rPr>
              <a:t>AP of the selected classes (65 classes) are averaged.</a:t>
            </a:r>
            <a:endParaRPr sz="1800">
              <a:solidFill>
                <a:srgbClr val="191919"/>
              </a:solidFill>
            </a:endParaRPr>
          </a:p>
          <a:p>
            <a:pPr indent="-342900" lvl="0" marL="457200" rtl="0" algn="just">
              <a:lnSpc>
                <a:spcPct val="115000"/>
              </a:lnSpc>
              <a:spcBef>
                <a:spcPts val="0"/>
              </a:spcBef>
              <a:spcAft>
                <a:spcPts val="0"/>
              </a:spcAft>
              <a:buClr>
                <a:srgbClr val="191919"/>
              </a:buClr>
              <a:buSzPts val="1800"/>
              <a:buChar char="●"/>
            </a:pPr>
            <a:r>
              <a:rPr lang="en" sz="1800">
                <a:solidFill>
                  <a:srgbClr val="191919"/>
                </a:solidFill>
              </a:rPr>
              <a:t>Trade-off between precision and recall across various confidence  thresholds.</a:t>
            </a:r>
            <a:endParaRPr sz="1800">
              <a:solidFill>
                <a:srgbClr val="191919"/>
              </a:solidFill>
            </a:endParaRPr>
          </a:p>
          <a:p>
            <a:pPr indent="-342900" lvl="0" marL="457200" rtl="0" algn="just">
              <a:lnSpc>
                <a:spcPct val="115000"/>
              </a:lnSpc>
              <a:spcBef>
                <a:spcPts val="0"/>
              </a:spcBef>
              <a:spcAft>
                <a:spcPts val="0"/>
              </a:spcAft>
              <a:buClr>
                <a:srgbClr val="191919"/>
              </a:buClr>
              <a:buSzPts val="1800"/>
              <a:buChar char="●"/>
            </a:pPr>
            <a:r>
              <a:rPr lang="en" sz="1800">
                <a:solidFill>
                  <a:srgbClr val="191919"/>
                </a:solidFill>
              </a:rPr>
              <a:t>Each edge stands for one specific threshold</a:t>
            </a:r>
            <a:endParaRPr sz="1800">
              <a:solidFill>
                <a:srgbClr val="191919"/>
              </a:solidFill>
            </a:endParaRPr>
          </a:p>
          <a:p>
            <a:pPr indent="-342900" lvl="0" marL="457200" rtl="0" algn="just">
              <a:lnSpc>
                <a:spcPct val="115000"/>
              </a:lnSpc>
              <a:spcBef>
                <a:spcPts val="0"/>
              </a:spcBef>
              <a:spcAft>
                <a:spcPts val="0"/>
              </a:spcAft>
              <a:buClr>
                <a:srgbClr val="191919"/>
              </a:buClr>
              <a:buSzPts val="1800"/>
              <a:buChar char="●"/>
            </a:pPr>
            <a:r>
              <a:rPr lang="en" sz="1800">
                <a:solidFill>
                  <a:srgbClr val="191919"/>
                </a:solidFill>
              </a:rPr>
              <a:t>The area under the P-R curve represents mAP value.</a:t>
            </a:r>
            <a:endParaRPr sz="1800">
              <a:solidFill>
                <a:srgbClr val="191919"/>
              </a:solidFill>
            </a:endParaRPr>
          </a:p>
        </p:txBody>
      </p:sp>
      <p:pic>
        <p:nvPicPr>
          <p:cNvPr id="1397" name="Google Shape;1397;g25b231a1947_1_38"/>
          <p:cNvPicPr preferRelativeResize="0"/>
          <p:nvPr/>
        </p:nvPicPr>
        <p:blipFill>
          <a:blip r:embed="rId3">
            <a:alphaModFix/>
          </a:blip>
          <a:stretch>
            <a:fillRect/>
          </a:stretch>
        </p:blipFill>
        <p:spPr>
          <a:xfrm>
            <a:off x="4169024" y="729130"/>
            <a:ext cx="4378350" cy="4271470"/>
          </a:xfrm>
          <a:prstGeom prst="rect">
            <a:avLst/>
          </a:prstGeom>
          <a:noFill/>
          <a:ln>
            <a:noFill/>
          </a:ln>
        </p:spPr>
      </p:pic>
      <p:sp>
        <p:nvSpPr>
          <p:cNvPr id="1398" name="Google Shape;1398;g25b231a1947_1_38"/>
          <p:cNvSpPr txBox="1"/>
          <p:nvPr>
            <p:ph idx="3" type="title"/>
          </p:nvPr>
        </p:nvSpPr>
        <p:spPr>
          <a:xfrm>
            <a:off x="4780000" y="3741450"/>
            <a:ext cx="2096400" cy="73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All classes</a:t>
            </a:r>
            <a:endParaRPr/>
          </a:p>
          <a:p>
            <a:pPr indent="0" lvl="0" marL="0" rtl="0" algn="l">
              <a:lnSpc>
                <a:spcPct val="100000"/>
              </a:lnSpc>
              <a:spcBef>
                <a:spcPts val="0"/>
              </a:spcBef>
              <a:spcAft>
                <a:spcPts val="0"/>
              </a:spcAft>
              <a:buSzPts val="2400"/>
              <a:buNone/>
            </a:pPr>
            <a:r>
              <a:rPr lang="en"/>
              <a:t>0.73 mAP@0.5</a:t>
            </a:r>
            <a:endParaRPr/>
          </a:p>
        </p:txBody>
      </p:sp>
      <p:sp>
        <p:nvSpPr>
          <p:cNvPr id="1399" name="Google Shape;1399;g25b231a1947_1_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g25b231a1947_1_54"/>
          <p:cNvSpPr/>
          <p:nvPr/>
        </p:nvSpPr>
        <p:spPr>
          <a:xfrm>
            <a:off x="1633925" y="4785775"/>
            <a:ext cx="3527100" cy="253500"/>
          </a:xfrm>
          <a:prstGeom prst="rect">
            <a:avLst/>
          </a:prstGeom>
          <a:solidFill>
            <a:srgbClr val="CAE9D9"/>
          </a:solidFill>
          <a:ln cap="flat" cmpd="sng" w="9525">
            <a:solidFill>
              <a:srgbClr val="CAE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g25b231a1947_1_54"/>
          <p:cNvSpPr/>
          <p:nvPr/>
        </p:nvSpPr>
        <p:spPr>
          <a:xfrm>
            <a:off x="309375" y="747600"/>
            <a:ext cx="8537100" cy="4291800"/>
          </a:xfrm>
          <a:prstGeom prst="roundRect">
            <a:avLst>
              <a:gd fmla="val 192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g25b231a1947_1_54"/>
          <p:cNvSpPr/>
          <p:nvPr/>
        </p:nvSpPr>
        <p:spPr>
          <a:xfrm>
            <a:off x="2658750" y="1381175"/>
            <a:ext cx="5975100" cy="3218100"/>
          </a:xfrm>
          <a:prstGeom prst="roundRect">
            <a:avLst>
              <a:gd fmla="val 16667" name="adj"/>
            </a:avLst>
          </a:prstGeom>
          <a:solidFill>
            <a:srgbClr val="F8F8EC"/>
          </a:solidFill>
          <a:ln cap="flat" cmpd="sng" w="9525">
            <a:solidFill>
              <a:srgbClr val="F8F8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g25b231a1947_1_54"/>
          <p:cNvSpPr txBox="1"/>
          <p:nvPr>
            <p:ph type="title"/>
          </p:nvPr>
        </p:nvSpPr>
        <p:spPr>
          <a:xfrm>
            <a:off x="352600" y="1833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en"/>
              <a:t>Confusion Matrix (Normalized)</a:t>
            </a:r>
            <a:endParaRPr/>
          </a:p>
        </p:txBody>
      </p:sp>
      <p:grpSp>
        <p:nvGrpSpPr>
          <p:cNvPr id="1408" name="Google Shape;1408;g25b231a1947_1_54"/>
          <p:cNvGrpSpPr/>
          <p:nvPr/>
        </p:nvGrpSpPr>
        <p:grpSpPr>
          <a:xfrm rot="-2700000">
            <a:off x="102862" y="4592322"/>
            <a:ext cx="531858" cy="511221"/>
            <a:chOff x="-28692" y="-747573"/>
            <a:chExt cx="531863" cy="511226"/>
          </a:xfrm>
        </p:grpSpPr>
        <p:sp>
          <p:nvSpPr>
            <p:cNvPr id="1409" name="Google Shape;1409;g25b231a1947_1_54"/>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g25b231a1947_1_54"/>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g25b231a1947_1_54"/>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g25b231a1947_1_54"/>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3" name="Google Shape;1413;g25b231a1947_1_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14" name="Google Shape;1414;g25b231a1947_1_54"/>
          <p:cNvPicPr preferRelativeResize="0"/>
          <p:nvPr/>
        </p:nvPicPr>
        <p:blipFill>
          <a:blip r:embed="rId3">
            <a:alphaModFix/>
          </a:blip>
          <a:stretch>
            <a:fillRect/>
          </a:stretch>
        </p:blipFill>
        <p:spPr>
          <a:xfrm>
            <a:off x="1973607" y="747600"/>
            <a:ext cx="3882787" cy="5143501"/>
          </a:xfrm>
          <a:prstGeom prst="rect">
            <a:avLst/>
          </a:prstGeom>
          <a:noFill/>
          <a:ln>
            <a:noFill/>
          </a:ln>
        </p:spPr>
      </p:pic>
      <p:pic>
        <p:nvPicPr>
          <p:cNvPr id="1415" name="Google Shape;1415;g25b231a1947_1_54"/>
          <p:cNvPicPr preferRelativeResize="0"/>
          <p:nvPr/>
        </p:nvPicPr>
        <p:blipFill>
          <a:blip r:embed="rId4">
            <a:alphaModFix/>
          </a:blip>
          <a:stretch>
            <a:fillRect/>
          </a:stretch>
        </p:blipFill>
        <p:spPr>
          <a:xfrm>
            <a:off x="6325975" y="1074575"/>
            <a:ext cx="548700" cy="3637855"/>
          </a:xfrm>
          <a:prstGeom prst="rect">
            <a:avLst/>
          </a:prstGeom>
          <a:noFill/>
          <a:ln cap="flat" cmpd="sng" w="9525">
            <a:solidFill>
              <a:srgbClr val="F8F8EC"/>
            </a:solidFill>
            <a:prstDash val="solid"/>
            <a:round/>
            <a:headEnd len="sm" w="sm" type="none"/>
            <a:tailEnd len="sm" w="sm" type="none"/>
          </a:ln>
        </p:spPr>
      </p:pic>
      <p:sp>
        <p:nvSpPr>
          <p:cNvPr id="1416" name="Google Shape;1416;g25b231a1947_1_54"/>
          <p:cNvSpPr/>
          <p:nvPr/>
        </p:nvSpPr>
        <p:spPr>
          <a:xfrm>
            <a:off x="2478600" y="1381175"/>
            <a:ext cx="2515200" cy="168300"/>
          </a:xfrm>
          <a:prstGeom prst="flowChartAlternateProcess">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g25b231a1947_1_54"/>
          <p:cNvSpPr/>
          <p:nvPr/>
        </p:nvSpPr>
        <p:spPr>
          <a:xfrm>
            <a:off x="4749800" y="1381175"/>
            <a:ext cx="190500" cy="2842800"/>
          </a:xfrm>
          <a:prstGeom prst="flowChartAlternateProcess">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6"/>
                                        </p:tgtEl>
                                        <p:attrNameLst>
                                          <p:attrName>style.visibility</p:attrName>
                                        </p:attrNameLst>
                                      </p:cBhvr>
                                      <p:to>
                                        <p:strVal val="visible"/>
                                      </p:to>
                                    </p:set>
                                    <p:animEffect filter="fade" transition="in">
                                      <p:cBhvr>
                                        <p:cTn dur="900"/>
                                        <p:tgtEl>
                                          <p:spTgt spid="1416"/>
                                        </p:tgtEl>
                                      </p:cBhvr>
                                    </p:animEffect>
                                  </p:childTnLst>
                                </p:cTn>
                              </p:par>
                              <p:par>
                                <p:cTn fill="hold" nodeType="withEffect" presetClass="entr" presetID="10" presetSubtype="0">
                                  <p:stCondLst>
                                    <p:cond delay="0"/>
                                  </p:stCondLst>
                                  <p:childTnLst>
                                    <p:set>
                                      <p:cBhvr>
                                        <p:cTn dur="1" fill="hold">
                                          <p:stCondLst>
                                            <p:cond delay="0"/>
                                          </p:stCondLst>
                                        </p:cTn>
                                        <p:tgtEl>
                                          <p:spTgt spid="1417"/>
                                        </p:tgtEl>
                                        <p:attrNameLst>
                                          <p:attrName>style.visibility</p:attrName>
                                        </p:attrNameLst>
                                      </p:cBhvr>
                                      <p:to>
                                        <p:strVal val="visible"/>
                                      </p:to>
                                    </p:set>
                                    <p:animEffect filter="fade" transition="in">
                                      <p:cBhvr>
                                        <p:cTn dur="1000"/>
                                        <p:tgtEl>
                                          <p:spTgt spid="14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
          <p:cNvSpPr/>
          <p:nvPr/>
        </p:nvSpPr>
        <p:spPr>
          <a:xfrm>
            <a:off x="5502325" y="965500"/>
            <a:ext cx="1765200" cy="1765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5"/>
          <p:cNvSpPr txBox="1"/>
          <p:nvPr>
            <p:ph type="title"/>
          </p:nvPr>
        </p:nvSpPr>
        <p:spPr>
          <a:xfrm>
            <a:off x="4655450" y="2901700"/>
            <a:ext cx="3486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Introduction</a:t>
            </a:r>
            <a:endParaRPr/>
          </a:p>
        </p:txBody>
      </p:sp>
      <p:sp>
        <p:nvSpPr>
          <p:cNvPr id="543" name="Google Shape;543;p5"/>
          <p:cNvSpPr txBox="1"/>
          <p:nvPr>
            <p:ph idx="2" type="title"/>
          </p:nvPr>
        </p:nvSpPr>
        <p:spPr>
          <a:xfrm>
            <a:off x="5742263" y="1236250"/>
            <a:ext cx="1269900" cy="122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01</a:t>
            </a:r>
            <a:endParaRPr/>
          </a:p>
        </p:txBody>
      </p:sp>
      <p:sp>
        <p:nvSpPr>
          <p:cNvPr id="544" name="Google Shape;544;p5"/>
          <p:cNvSpPr/>
          <p:nvPr/>
        </p:nvSpPr>
        <p:spPr>
          <a:xfrm>
            <a:off x="10886462" y="-55977"/>
            <a:ext cx="26073" cy="69686"/>
          </a:xfrm>
          <a:custGeom>
            <a:rect b="b" l="l" r="r" t="t"/>
            <a:pathLst>
              <a:path extrusionOk="0" fill="none" h="147" w="55">
                <a:moveTo>
                  <a:pt x="34" y="0"/>
                </a:moveTo>
                <a:cubicBezTo>
                  <a:pt x="34" y="0"/>
                  <a:pt x="55" y="99"/>
                  <a:pt x="0" y="147"/>
                </a:cubicBezTo>
              </a:path>
            </a:pathLst>
          </a:custGeom>
          <a:noFill/>
          <a:ln cap="rnd" cmpd="sng" w="9525">
            <a:solidFill>
              <a:srgbClr val="6593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5"/>
          <p:cNvSpPr/>
          <p:nvPr/>
        </p:nvSpPr>
        <p:spPr>
          <a:xfrm>
            <a:off x="11013511" y="-1027795"/>
            <a:ext cx="19437" cy="87701"/>
          </a:xfrm>
          <a:custGeom>
            <a:rect b="b" l="l" r="r" t="t"/>
            <a:pathLst>
              <a:path extrusionOk="0" fill="none" h="185" w="41">
                <a:moveTo>
                  <a:pt x="1" y="0"/>
                </a:moveTo>
                <a:cubicBezTo>
                  <a:pt x="19" y="76"/>
                  <a:pt x="33" y="139"/>
                  <a:pt x="41" y="185"/>
                </a:cubicBezTo>
              </a:path>
            </a:pathLst>
          </a:custGeom>
          <a:noFill/>
          <a:ln cap="rnd" cmpd="sng" w="9525">
            <a:solidFill>
              <a:srgbClr val="E37B3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6" name="Google Shape;546;p5"/>
          <p:cNvGrpSpPr/>
          <p:nvPr/>
        </p:nvGrpSpPr>
        <p:grpSpPr>
          <a:xfrm flipH="1">
            <a:off x="8544440" y="948132"/>
            <a:ext cx="216823" cy="216819"/>
            <a:chOff x="-484038" y="-1914531"/>
            <a:chExt cx="216823" cy="216819"/>
          </a:xfrm>
        </p:grpSpPr>
        <p:sp>
          <p:nvSpPr>
            <p:cNvPr id="547" name="Google Shape;547;p5"/>
            <p:cNvSpPr/>
            <p:nvPr/>
          </p:nvSpPr>
          <p:spPr>
            <a:xfrm>
              <a:off x="-484038" y="-1818522"/>
              <a:ext cx="216823" cy="24802"/>
            </a:xfrm>
            <a:custGeom>
              <a:rect b="b" l="l" r="r" t="t"/>
              <a:pathLst>
                <a:path extrusionOk="0" h="186" w="1626">
                  <a:moveTo>
                    <a:pt x="0" y="0"/>
                  </a:moveTo>
                  <a:lnTo>
                    <a:pt x="0" y="186"/>
                  </a:lnTo>
                  <a:lnTo>
                    <a:pt x="1626" y="186"/>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
            <p:cNvSpPr/>
            <p:nvPr/>
          </p:nvSpPr>
          <p:spPr>
            <a:xfrm>
              <a:off x="-388029" y="-1914531"/>
              <a:ext cx="24803" cy="216819"/>
            </a:xfrm>
            <a:custGeom>
              <a:rect b="b" l="l" r="r" t="t"/>
              <a:pathLst>
                <a:path extrusionOk="0" h="1626" w="186">
                  <a:moveTo>
                    <a:pt x="1" y="0"/>
                  </a:moveTo>
                  <a:lnTo>
                    <a:pt x="1" y="1626"/>
                  </a:lnTo>
                  <a:lnTo>
                    <a:pt x="186" y="1626"/>
                  </a:lnTo>
                  <a:lnTo>
                    <a:pt x="18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9" name="Google Shape;549;p5"/>
          <p:cNvGrpSpPr/>
          <p:nvPr/>
        </p:nvGrpSpPr>
        <p:grpSpPr>
          <a:xfrm>
            <a:off x="3852192" y="3224386"/>
            <a:ext cx="466671" cy="1592114"/>
            <a:chOff x="11922041" y="-2061241"/>
            <a:chExt cx="982257" cy="3351113"/>
          </a:xfrm>
        </p:grpSpPr>
        <p:sp>
          <p:nvSpPr>
            <p:cNvPr id="550" name="Google Shape;550;p5"/>
            <p:cNvSpPr/>
            <p:nvPr/>
          </p:nvSpPr>
          <p:spPr>
            <a:xfrm>
              <a:off x="12255782" y="-2061241"/>
              <a:ext cx="320940" cy="126573"/>
            </a:xfrm>
            <a:custGeom>
              <a:rect b="b" l="l" r="r" t="t"/>
              <a:pathLst>
                <a:path extrusionOk="0" h="267" w="677">
                  <a:moveTo>
                    <a:pt x="76" y="1"/>
                  </a:moveTo>
                  <a:cubicBezTo>
                    <a:pt x="34" y="1"/>
                    <a:pt x="0" y="35"/>
                    <a:pt x="0" y="77"/>
                  </a:cubicBezTo>
                  <a:lnTo>
                    <a:pt x="0" y="239"/>
                  </a:lnTo>
                  <a:cubicBezTo>
                    <a:pt x="0" y="254"/>
                    <a:pt x="12" y="265"/>
                    <a:pt x="27" y="265"/>
                  </a:cubicBezTo>
                  <a:lnTo>
                    <a:pt x="650" y="266"/>
                  </a:lnTo>
                  <a:cubicBezTo>
                    <a:pt x="665" y="266"/>
                    <a:pt x="676" y="255"/>
                    <a:pt x="676" y="240"/>
                  </a:cubicBezTo>
                  <a:lnTo>
                    <a:pt x="676" y="78"/>
                  </a:lnTo>
                  <a:cubicBezTo>
                    <a:pt x="675" y="36"/>
                    <a:pt x="643" y="2"/>
                    <a:pt x="600" y="2"/>
                  </a:cubicBezTo>
                  <a:lnTo>
                    <a:pt x="7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5"/>
            <p:cNvSpPr/>
            <p:nvPr/>
          </p:nvSpPr>
          <p:spPr>
            <a:xfrm>
              <a:off x="12200790" y="-1936090"/>
              <a:ext cx="430449" cy="278272"/>
            </a:xfrm>
            <a:custGeom>
              <a:rect b="b" l="l" r="r" t="t"/>
              <a:pathLst>
                <a:path extrusionOk="0" h="587" w="908">
                  <a:moveTo>
                    <a:pt x="212" y="0"/>
                  </a:moveTo>
                  <a:cubicBezTo>
                    <a:pt x="212" y="0"/>
                    <a:pt x="121" y="237"/>
                    <a:pt x="1" y="586"/>
                  </a:cubicBezTo>
                  <a:lnTo>
                    <a:pt x="907" y="587"/>
                  </a:lnTo>
                  <a:cubicBezTo>
                    <a:pt x="787" y="239"/>
                    <a:pt x="696" y="1"/>
                    <a:pt x="696" y="1"/>
                  </a:cubicBezTo>
                  <a:lnTo>
                    <a:pt x="21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5"/>
            <p:cNvSpPr/>
            <p:nvPr/>
          </p:nvSpPr>
          <p:spPr>
            <a:xfrm>
              <a:off x="11922041" y="-1657818"/>
              <a:ext cx="982257" cy="2947690"/>
            </a:xfrm>
            <a:custGeom>
              <a:rect b="b" l="l" r="r" t="t"/>
              <a:pathLst>
                <a:path extrusionOk="0" h="6218" w="2072">
                  <a:moveTo>
                    <a:pt x="589" y="1"/>
                  </a:moveTo>
                  <a:cubicBezTo>
                    <a:pt x="389" y="584"/>
                    <a:pt x="112" y="1478"/>
                    <a:pt x="64" y="2089"/>
                  </a:cubicBezTo>
                  <a:cubicBezTo>
                    <a:pt x="0" y="2914"/>
                    <a:pt x="40" y="5273"/>
                    <a:pt x="53" y="6000"/>
                  </a:cubicBezTo>
                  <a:cubicBezTo>
                    <a:pt x="56" y="6120"/>
                    <a:pt x="153" y="6215"/>
                    <a:pt x="273" y="6215"/>
                  </a:cubicBezTo>
                  <a:lnTo>
                    <a:pt x="1073" y="6217"/>
                  </a:lnTo>
                  <a:lnTo>
                    <a:pt x="1789" y="6218"/>
                  </a:lnTo>
                  <a:cubicBezTo>
                    <a:pt x="1909" y="6218"/>
                    <a:pt x="2007" y="6123"/>
                    <a:pt x="2010" y="6004"/>
                  </a:cubicBezTo>
                  <a:cubicBezTo>
                    <a:pt x="2026" y="5275"/>
                    <a:pt x="2072" y="2916"/>
                    <a:pt x="2011" y="2093"/>
                  </a:cubicBezTo>
                  <a:cubicBezTo>
                    <a:pt x="1965" y="1480"/>
                    <a:pt x="1693" y="585"/>
                    <a:pt x="1495" y="3"/>
                  </a:cubicBezTo>
                  <a:lnTo>
                    <a:pt x="58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5"/>
            <p:cNvSpPr/>
            <p:nvPr/>
          </p:nvSpPr>
          <p:spPr>
            <a:xfrm>
              <a:off x="11935315" y="-240860"/>
              <a:ext cx="952392" cy="847141"/>
            </a:xfrm>
            <a:custGeom>
              <a:rect b="b" l="l" r="r" t="t"/>
              <a:pathLst>
                <a:path extrusionOk="0" h="1787" w="2009">
                  <a:moveTo>
                    <a:pt x="4" y="1"/>
                  </a:moveTo>
                  <a:lnTo>
                    <a:pt x="0" y="1782"/>
                  </a:lnTo>
                  <a:lnTo>
                    <a:pt x="2005" y="1786"/>
                  </a:lnTo>
                  <a:lnTo>
                    <a:pt x="2008" y="4"/>
                  </a:lnTo>
                  <a:lnTo>
                    <a:pt x="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5"/>
            <p:cNvSpPr/>
            <p:nvPr/>
          </p:nvSpPr>
          <p:spPr>
            <a:xfrm>
              <a:off x="12519835" y="-1740304"/>
              <a:ext cx="175877" cy="612956"/>
            </a:xfrm>
            <a:custGeom>
              <a:rect b="b" l="l" r="r" t="t"/>
              <a:pathLst>
                <a:path extrusionOk="0" fill="none" h="1293" w="371">
                  <a:moveTo>
                    <a:pt x="0" y="1"/>
                  </a:moveTo>
                  <a:cubicBezTo>
                    <a:pt x="0" y="1"/>
                    <a:pt x="232" y="773"/>
                    <a:pt x="371" y="129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5" name="Google Shape;555;p5"/>
          <p:cNvGrpSpPr/>
          <p:nvPr/>
        </p:nvGrpSpPr>
        <p:grpSpPr>
          <a:xfrm>
            <a:off x="3287236" y="3951196"/>
            <a:ext cx="981304" cy="865313"/>
            <a:chOff x="9024814" y="-512021"/>
            <a:chExt cx="2065470" cy="1821329"/>
          </a:xfrm>
        </p:grpSpPr>
        <p:sp>
          <p:nvSpPr>
            <p:cNvPr id="556" name="Google Shape;556;p5"/>
            <p:cNvSpPr/>
            <p:nvPr/>
          </p:nvSpPr>
          <p:spPr>
            <a:xfrm>
              <a:off x="9026214" y="-463667"/>
              <a:ext cx="1790534" cy="1064733"/>
            </a:xfrm>
            <a:custGeom>
              <a:rect b="b" l="l" r="r" t="t"/>
              <a:pathLst>
                <a:path extrusionOk="0" h="2246" w="3777">
                  <a:moveTo>
                    <a:pt x="3655" y="0"/>
                  </a:moveTo>
                  <a:cubicBezTo>
                    <a:pt x="3541" y="62"/>
                    <a:pt x="3545" y="244"/>
                    <a:pt x="3504" y="373"/>
                  </a:cubicBezTo>
                  <a:cubicBezTo>
                    <a:pt x="3434" y="594"/>
                    <a:pt x="3250" y="756"/>
                    <a:pt x="3066" y="897"/>
                  </a:cubicBezTo>
                  <a:cubicBezTo>
                    <a:pt x="2676" y="1196"/>
                    <a:pt x="2232" y="1460"/>
                    <a:pt x="1743" y="1491"/>
                  </a:cubicBezTo>
                  <a:cubicBezTo>
                    <a:pt x="1708" y="1493"/>
                    <a:pt x="1674" y="1494"/>
                    <a:pt x="1640" y="1494"/>
                  </a:cubicBezTo>
                  <a:cubicBezTo>
                    <a:pt x="1249" y="1494"/>
                    <a:pt x="848" y="1368"/>
                    <a:pt x="468" y="1368"/>
                  </a:cubicBezTo>
                  <a:cubicBezTo>
                    <a:pt x="403" y="1368"/>
                    <a:pt x="338" y="1371"/>
                    <a:pt x="274" y="1380"/>
                  </a:cubicBezTo>
                  <a:cubicBezTo>
                    <a:pt x="95" y="1406"/>
                    <a:pt x="0" y="1607"/>
                    <a:pt x="91" y="1763"/>
                  </a:cubicBezTo>
                  <a:cubicBezTo>
                    <a:pt x="154" y="1871"/>
                    <a:pt x="240" y="1966"/>
                    <a:pt x="339" y="2042"/>
                  </a:cubicBezTo>
                  <a:cubicBezTo>
                    <a:pt x="445" y="2124"/>
                    <a:pt x="565" y="2185"/>
                    <a:pt x="691" y="2232"/>
                  </a:cubicBezTo>
                  <a:cubicBezTo>
                    <a:pt x="691" y="2232"/>
                    <a:pt x="857" y="2245"/>
                    <a:pt x="1100" y="2245"/>
                  </a:cubicBezTo>
                  <a:cubicBezTo>
                    <a:pt x="1535" y="2245"/>
                    <a:pt x="2216" y="2203"/>
                    <a:pt x="2640" y="1967"/>
                  </a:cubicBezTo>
                  <a:cubicBezTo>
                    <a:pt x="3298" y="1600"/>
                    <a:pt x="3598" y="901"/>
                    <a:pt x="3687" y="506"/>
                  </a:cubicBezTo>
                  <a:cubicBezTo>
                    <a:pt x="3777" y="112"/>
                    <a:pt x="3655" y="0"/>
                    <a:pt x="365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
            <p:cNvSpPr/>
            <p:nvPr/>
          </p:nvSpPr>
          <p:spPr>
            <a:xfrm>
              <a:off x="9024814" y="-463667"/>
              <a:ext cx="1790534" cy="1064733"/>
            </a:xfrm>
            <a:custGeom>
              <a:rect b="b" l="l" r="r" t="t"/>
              <a:pathLst>
                <a:path extrusionOk="0" h="2246" w="3777">
                  <a:moveTo>
                    <a:pt x="3655" y="0"/>
                  </a:moveTo>
                  <a:cubicBezTo>
                    <a:pt x="3541" y="62"/>
                    <a:pt x="3545" y="244"/>
                    <a:pt x="3504" y="373"/>
                  </a:cubicBezTo>
                  <a:cubicBezTo>
                    <a:pt x="3434" y="594"/>
                    <a:pt x="3250" y="756"/>
                    <a:pt x="3066" y="897"/>
                  </a:cubicBezTo>
                  <a:cubicBezTo>
                    <a:pt x="2676" y="1196"/>
                    <a:pt x="2232" y="1460"/>
                    <a:pt x="1743" y="1491"/>
                  </a:cubicBezTo>
                  <a:cubicBezTo>
                    <a:pt x="1708" y="1493"/>
                    <a:pt x="1674" y="1494"/>
                    <a:pt x="1640" y="1494"/>
                  </a:cubicBezTo>
                  <a:cubicBezTo>
                    <a:pt x="1249" y="1494"/>
                    <a:pt x="848" y="1368"/>
                    <a:pt x="468" y="1368"/>
                  </a:cubicBezTo>
                  <a:cubicBezTo>
                    <a:pt x="403" y="1368"/>
                    <a:pt x="338" y="1371"/>
                    <a:pt x="274" y="1380"/>
                  </a:cubicBezTo>
                  <a:cubicBezTo>
                    <a:pt x="95" y="1406"/>
                    <a:pt x="0" y="1607"/>
                    <a:pt x="91" y="1763"/>
                  </a:cubicBezTo>
                  <a:cubicBezTo>
                    <a:pt x="154" y="1871"/>
                    <a:pt x="240" y="1966"/>
                    <a:pt x="339" y="2042"/>
                  </a:cubicBezTo>
                  <a:cubicBezTo>
                    <a:pt x="445" y="2124"/>
                    <a:pt x="565" y="2185"/>
                    <a:pt x="691" y="2232"/>
                  </a:cubicBezTo>
                  <a:cubicBezTo>
                    <a:pt x="691" y="2232"/>
                    <a:pt x="857" y="2245"/>
                    <a:pt x="1100" y="2245"/>
                  </a:cubicBezTo>
                  <a:cubicBezTo>
                    <a:pt x="1535" y="2245"/>
                    <a:pt x="2216" y="2203"/>
                    <a:pt x="2640" y="1967"/>
                  </a:cubicBezTo>
                  <a:cubicBezTo>
                    <a:pt x="3298" y="1600"/>
                    <a:pt x="3598" y="901"/>
                    <a:pt x="3687" y="506"/>
                  </a:cubicBezTo>
                  <a:cubicBezTo>
                    <a:pt x="3777" y="112"/>
                    <a:pt x="3655" y="0"/>
                    <a:pt x="3655" y="0"/>
                  </a:cubicBezTo>
                  <a:close/>
                </a:path>
              </a:pathLst>
            </a:custGeom>
            <a:solidFill>
              <a:srgbClr val="BD7B36">
                <a:alpha val="2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5"/>
            <p:cNvSpPr/>
            <p:nvPr/>
          </p:nvSpPr>
          <p:spPr>
            <a:xfrm>
              <a:off x="9026236" y="213288"/>
              <a:ext cx="83909" cy="106663"/>
            </a:xfrm>
            <a:custGeom>
              <a:rect b="b" l="l" r="r" t="t"/>
              <a:pathLst>
                <a:path extrusionOk="0" h="225" w="177">
                  <a:moveTo>
                    <a:pt x="156" y="1"/>
                  </a:moveTo>
                  <a:lnTo>
                    <a:pt x="156" y="1"/>
                  </a:lnTo>
                  <a:cubicBezTo>
                    <a:pt x="156" y="1"/>
                    <a:pt x="156" y="1"/>
                    <a:pt x="156" y="1"/>
                  </a:cubicBezTo>
                  <a:lnTo>
                    <a:pt x="156" y="1"/>
                  </a:lnTo>
                  <a:cubicBezTo>
                    <a:pt x="156" y="1"/>
                    <a:pt x="156" y="1"/>
                    <a:pt x="156" y="1"/>
                  </a:cubicBezTo>
                  <a:close/>
                  <a:moveTo>
                    <a:pt x="156" y="1"/>
                  </a:moveTo>
                  <a:cubicBezTo>
                    <a:pt x="156" y="2"/>
                    <a:pt x="1" y="89"/>
                    <a:pt x="68" y="225"/>
                  </a:cubicBezTo>
                  <a:cubicBezTo>
                    <a:pt x="124" y="211"/>
                    <a:pt x="168" y="162"/>
                    <a:pt x="173" y="104"/>
                  </a:cubicBezTo>
                  <a:cubicBezTo>
                    <a:pt x="176" y="69"/>
                    <a:pt x="167" y="35"/>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5"/>
            <p:cNvSpPr/>
            <p:nvPr/>
          </p:nvSpPr>
          <p:spPr>
            <a:xfrm>
              <a:off x="9687555" y="287241"/>
              <a:ext cx="122782" cy="46458"/>
            </a:xfrm>
            <a:custGeom>
              <a:rect b="b" l="l" r="r" t="t"/>
              <a:pathLst>
                <a:path extrusionOk="0" h="98" w="259">
                  <a:moveTo>
                    <a:pt x="42" y="0"/>
                  </a:moveTo>
                  <a:cubicBezTo>
                    <a:pt x="36" y="0"/>
                    <a:pt x="30" y="1"/>
                    <a:pt x="25" y="3"/>
                  </a:cubicBezTo>
                  <a:cubicBezTo>
                    <a:pt x="11" y="7"/>
                    <a:pt x="0" y="18"/>
                    <a:pt x="2" y="32"/>
                  </a:cubicBezTo>
                  <a:cubicBezTo>
                    <a:pt x="4" y="44"/>
                    <a:pt x="15" y="53"/>
                    <a:pt x="26" y="59"/>
                  </a:cubicBezTo>
                  <a:cubicBezTo>
                    <a:pt x="68" y="85"/>
                    <a:pt x="119" y="91"/>
                    <a:pt x="168" y="96"/>
                  </a:cubicBezTo>
                  <a:cubicBezTo>
                    <a:pt x="174" y="97"/>
                    <a:pt x="181" y="97"/>
                    <a:pt x="187" y="97"/>
                  </a:cubicBezTo>
                  <a:cubicBezTo>
                    <a:pt x="197" y="97"/>
                    <a:pt x="207" y="96"/>
                    <a:pt x="216" y="93"/>
                  </a:cubicBezTo>
                  <a:cubicBezTo>
                    <a:pt x="258" y="79"/>
                    <a:pt x="255" y="34"/>
                    <a:pt x="219" y="19"/>
                  </a:cubicBezTo>
                  <a:cubicBezTo>
                    <a:pt x="174" y="2"/>
                    <a:pt x="110" y="7"/>
                    <a:pt x="64" y="2"/>
                  </a:cubicBezTo>
                  <a:cubicBezTo>
                    <a:pt x="57" y="1"/>
                    <a:pt x="49" y="0"/>
                    <a:pt x="4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5"/>
            <p:cNvSpPr/>
            <p:nvPr/>
          </p:nvSpPr>
          <p:spPr>
            <a:xfrm>
              <a:off x="9173648" y="-399195"/>
              <a:ext cx="1686240" cy="1423595"/>
            </a:xfrm>
            <a:custGeom>
              <a:rect b="b" l="l" r="r" t="t"/>
              <a:pathLst>
                <a:path extrusionOk="0" h="3003" w="3557">
                  <a:moveTo>
                    <a:pt x="3295" y="1"/>
                  </a:moveTo>
                  <a:cubicBezTo>
                    <a:pt x="3256" y="125"/>
                    <a:pt x="3285" y="262"/>
                    <a:pt x="3272" y="393"/>
                  </a:cubicBezTo>
                  <a:cubicBezTo>
                    <a:pt x="3251" y="630"/>
                    <a:pt x="3100" y="838"/>
                    <a:pt x="2946" y="1022"/>
                  </a:cubicBezTo>
                  <a:cubicBezTo>
                    <a:pt x="2618" y="1413"/>
                    <a:pt x="2229" y="1781"/>
                    <a:pt x="1739" y="1922"/>
                  </a:cubicBezTo>
                  <a:cubicBezTo>
                    <a:pt x="1251" y="2062"/>
                    <a:pt x="687" y="1971"/>
                    <a:pt x="227" y="2141"/>
                  </a:cubicBezTo>
                  <a:cubicBezTo>
                    <a:pt x="50" y="2208"/>
                    <a:pt x="1" y="2434"/>
                    <a:pt x="128" y="2571"/>
                  </a:cubicBezTo>
                  <a:cubicBezTo>
                    <a:pt x="217" y="2666"/>
                    <a:pt x="326" y="2743"/>
                    <a:pt x="443" y="2797"/>
                  </a:cubicBezTo>
                  <a:cubicBezTo>
                    <a:pt x="560" y="2851"/>
                    <a:pt x="685" y="2886"/>
                    <a:pt x="813" y="2905"/>
                  </a:cubicBezTo>
                  <a:cubicBezTo>
                    <a:pt x="813" y="2905"/>
                    <a:pt x="990" y="3003"/>
                    <a:pt x="1304" y="3003"/>
                  </a:cubicBezTo>
                  <a:cubicBezTo>
                    <a:pt x="1599" y="3003"/>
                    <a:pt x="2015" y="2916"/>
                    <a:pt x="2518" y="2581"/>
                  </a:cubicBezTo>
                  <a:cubicBezTo>
                    <a:pt x="3556" y="1889"/>
                    <a:pt x="3527" y="475"/>
                    <a:pt x="3527" y="475"/>
                  </a:cubicBezTo>
                  <a:lnTo>
                    <a:pt x="329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5"/>
            <p:cNvSpPr/>
            <p:nvPr/>
          </p:nvSpPr>
          <p:spPr>
            <a:xfrm>
              <a:off x="9172248" y="-399195"/>
              <a:ext cx="1686240" cy="1423595"/>
            </a:xfrm>
            <a:custGeom>
              <a:rect b="b" l="l" r="r" t="t"/>
              <a:pathLst>
                <a:path extrusionOk="0" h="3003" w="3557">
                  <a:moveTo>
                    <a:pt x="3295" y="1"/>
                  </a:moveTo>
                  <a:cubicBezTo>
                    <a:pt x="3256" y="125"/>
                    <a:pt x="3285" y="262"/>
                    <a:pt x="3272" y="393"/>
                  </a:cubicBezTo>
                  <a:cubicBezTo>
                    <a:pt x="3251" y="630"/>
                    <a:pt x="3100" y="838"/>
                    <a:pt x="2946" y="1022"/>
                  </a:cubicBezTo>
                  <a:cubicBezTo>
                    <a:pt x="2618" y="1413"/>
                    <a:pt x="2229" y="1781"/>
                    <a:pt x="1739" y="1922"/>
                  </a:cubicBezTo>
                  <a:cubicBezTo>
                    <a:pt x="1251" y="2062"/>
                    <a:pt x="687" y="1971"/>
                    <a:pt x="227" y="2141"/>
                  </a:cubicBezTo>
                  <a:cubicBezTo>
                    <a:pt x="50" y="2208"/>
                    <a:pt x="1" y="2434"/>
                    <a:pt x="128" y="2571"/>
                  </a:cubicBezTo>
                  <a:cubicBezTo>
                    <a:pt x="217" y="2666"/>
                    <a:pt x="326" y="2743"/>
                    <a:pt x="443" y="2797"/>
                  </a:cubicBezTo>
                  <a:cubicBezTo>
                    <a:pt x="560" y="2851"/>
                    <a:pt x="685" y="2886"/>
                    <a:pt x="813" y="2905"/>
                  </a:cubicBezTo>
                  <a:cubicBezTo>
                    <a:pt x="813" y="2905"/>
                    <a:pt x="990" y="3003"/>
                    <a:pt x="1304" y="3003"/>
                  </a:cubicBezTo>
                  <a:cubicBezTo>
                    <a:pt x="1599" y="3003"/>
                    <a:pt x="2015" y="2916"/>
                    <a:pt x="2518" y="2581"/>
                  </a:cubicBezTo>
                  <a:cubicBezTo>
                    <a:pt x="3556" y="1889"/>
                    <a:pt x="3527" y="475"/>
                    <a:pt x="3527" y="475"/>
                  </a:cubicBezTo>
                  <a:lnTo>
                    <a:pt x="3295" y="1"/>
                  </a:lnTo>
                  <a:close/>
                </a:path>
              </a:pathLst>
            </a:custGeom>
            <a:solidFill>
              <a:srgbClr val="BD7B36">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5"/>
            <p:cNvSpPr/>
            <p:nvPr/>
          </p:nvSpPr>
          <p:spPr>
            <a:xfrm>
              <a:off x="9192633" y="651791"/>
              <a:ext cx="58310" cy="86753"/>
            </a:xfrm>
            <a:custGeom>
              <a:rect b="b" l="l" r="r" t="t"/>
              <a:pathLst>
                <a:path extrusionOk="0" h="183" w="123">
                  <a:moveTo>
                    <a:pt x="79" y="0"/>
                  </a:moveTo>
                  <a:cubicBezTo>
                    <a:pt x="77" y="0"/>
                    <a:pt x="0" y="76"/>
                    <a:pt x="17" y="176"/>
                  </a:cubicBezTo>
                  <a:cubicBezTo>
                    <a:pt x="27" y="181"/>
                    <a:pt x="37" y="183"/>
                    <a:pt x="48" y="183"/>
                  </a:cubicBezTo>
                  <a:cubicBezTo>
                    <a:pt x="63" y="183"/>
                    <a:pt x="79" y="178"/>
                    <a:pt x="92" y="169"/>
                  </a:cubicBezTo>
                  <a:cubicBezTo>
                    <a:pt x="113" y="151"/>
                    <a:pt x="122" y="122"/>
                    <a:pt x="116" y="97"/>
                  </a:cubicBezTo>
                  <a:cubicBezTo>
                    <a:pt x="109" y="72"/>
                    <a:pt x="79" y="26"/>
                    <a:pt x="79" y="0"/>
                  </a:cubicBezTo>
                  <a:cubicBezTo>
                    <a:pt x="79" y="0"/>
                    <a:pt x="79" y="0"/>
                    <a:pt x="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5"/>
            <p:cNvSpPr/>
            <p:nvPr/>
          </p:nvSpPr>
          <p:spPr>
            <a:xfrm>
              <a:off x="9437702" y="-512021"/>
              <a:ext cx="1652582" cy="1821329"/>
            </a:xfrm>
            <a:custGeom>
              <a:rect b="b" l="l" r="r" t="t"/>
              <a:pathLst>
                <a:path extrusionOk="0" h="3842" w="3486">
                  <a:moveTo>
                    <a:pt x="2962" y="1"/>
                  </a:moveTo>
                  <a:cubicBezTo>
                    <a:pt x="2862" y="1"/>
                    <a:pt x="2754" y="104"/>
                    <a:pt x="2739" y="215"/>
                  </a:cubicBezTo>
                  <a:cubicBezTo>
                    <a:pt x="2719" y="361"/>
                    <a:pt x="2791" y="503"/>
                    <a:pt x="2814" y="649"/>
                  </a:cubicBezTo>
                  <a:cubicBezTo>
                    <a:pt x="2854" y="898"/>
                    <a:pt x="2754" y="1146"/>
                    <a:pt x="2643" y="1373"/>
                  </a:cubicBezTo>
                  <a:cubicBezTo>
                    <a:pt x="2410" y="1855"/>
                    <a:pt x="2107" y="2329"/>
                    <a:pt x="1645" y="2597"/>
                  </a:cubicBezTo>
                  <a:cubicBezTo>
                    <a:pt x="1183" y="2866"/>
                    <a:pt x="587" y="2915"/>
                    <a:pt x="162" y="3206"/>
                  </a:cubicBezTo>
                  <a:cubicBezTo>
                    <a:pt x="1" y="3318"/>
                    <a:pt x="7" y="3561"/>
                    <a:pt x="171" y="3668"/>
                  </a:cubicBezTo>
                  <a:cubicBezTo>
                    <a:pt x="285" y="3742"/>
                    <a:pt x="417" y="3792"/>
                    <a:pt x="549" y="3818"/>
                  </a:cubicBezTo>
                  <a:cubicBezTo>
                    <a:pt x="632" y="3834"/>
                    <a:pt x="717" y="3841"/>
                    <a:pt x="801" y="3841"/>
                  </a:cubicBezTo>
                  <a:cubicBezTo>
                    <a:pt x="969" y="3841"/>
                    <a:pt x="1139" y="3813"/>
                    <a:pt x="1303" y="3771"/>
                  </a:cubicBezTo>
                  <a:cubicBezTo>
                    <a:pt x="2154" y="3552"/>
                    <a:pt x="2903" y="3018"/>
                    <a:pt x="3277" y="2224"/>
                  </a:cubicBezTo>
                  <a:cubicBezTo>
                    <a:pt x="3409" y="1945"/>
                    <a:pt x="3486" y="1542"/>
                    <a:pt x="3377" y="1255"/>
                  </a:cubicBezTo>
                  <a:cubicBezTo>
                    <a:pt x="3301" y="1051"/>
                    <a:pt x="3134" y="884"/>
                    <a:pt x="3089" y="672"/>
                  </a:cubicBezTo>
                  <a:cubicBezTo>
                    <a:pt x="3044" y="462"/>
                    <a:pt x="3124" y="236"/>
                    <a:pt x="3051" y="36"/>
                  </a:cubicBezTo>
                  <a:cubicBezTo>
                    <a:pt x="3024" y="11"/>
                    <a:pt x="2993" y="1"/>
                    <a:pt x="29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5"/>
            <p:cNvSpPr/>
            <p:nvPr/>
          </p:nvSpPr>
          <p:spPr>
            <a:xfrm>
              <a:off x="10847115" y="98092"/>
              <a:ext cx="45984" cy="56413"/>
            </a:xfrm>
            <a:custGeom>
              <a:rect b="b" l="l" r="r" t="t"/>
              <a:pathLst>
                <a:path extrusionOk="0" h="119" w="97">
                  <a:moveTo>
                    <a:pt x="46" y="0"/>
                  </a:moveTo>
                  <a:cubicBezTo>
                    <a:pt x="45" y="0"/>
                    <a:pt x="45" y="0"/>
                    <a:pt x="44" y="0"/>
                  </a:cubicBezTo>
                  <a:cubicBezTo>
                    <a:pt x="20" y="2"/>
                    <a:pt x="0" y="29"/>
                    <a:pt x="2" y="63"/>
                  </a:cubicBezTo>
                  <a:cubicBezTo>
                    <a:pt x="4" y="94"/>
                    <a:pt x="25" y="119"/>
                    <a:pt x="50" y="119"/>
                  </a:cubicBezTo>
                  <a:cubicBezTo>
                    <a:pt x="51" y="119"/>
                    <a:pt x="52" y="118"/>
                    <a:pt x="53" y="118"/>
                  </a:cubicBezTo>
                  <a:cubicBezTo>
                    <a:pt x="78" y="117"/>
                    <a:pt x="97" y="90"/>
                    <a:pt x="95" y="57"/>
                  </a:cubicBezTo>
                  <a:cubicBezTo>
                    <a:pt x="92" y="24"/>
                    <a:pt x="70" y="0"/>
                    <a:pt x="46" y="0"/>
                  </a:cubicBezTo>
                  <a:close/>
                </a:path>
              </a:pathLst>
            </a:custGeom>
            <a:solidFill>
              <a:srgbClr val="EEE3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5"/>
            <p:cNvSpPr/>
            <p:nvPr/>
          </p:nvSpPr>
          <p:spPr>
            <a:xfrm>
              <a:off x="10843797" y="186266"/>
              <a:ext cx="18014" cy="22755"/>
            </a:xfrm>
            <a:custGeom>
              <a:rect b="b" l="l" r="r" t="t"/>
              <a:pathLst>
                <a:path extrusionOk="0" h="48" w="38">
                  <a:moveTo>
                    <a:pt x="18" y="1"/>
                  </a:moveTo>
                  <a:cubicBezTo>
                    <a:pt x="7" y="1"/>
                    <a:pt x="1" y="12"/>
                    <a:pt x="1" y="25"/>
                  </a:cubicBezTo>
                  <a:cubicBezTo>
                    <a:pt x="2" y="38"/>
                    <a:pt x="9" y="47"/>
                    <a:pt x="20" y="47"/>
                  </a:cubicBezTo>
                  <a:cubicBezTo>
                    <a:pt x="30" y="46"/>
                    <a:pt x="38" y="36"/>
                    <a:pt x="38" y="24"/>
                  </a:cubicBezTo>
                  <a:cubicBezTo>
                    <a:pt x="35" y="10"/>
                    <a:pt x="28" y="1"/>
                    <a:pt x="18" y="1"/>
                  </a:cubicBezTo>
                  <a:close/>
                </a:path>
              </a:pathLst>
            </a:custGeom>
            <a:solidFill>
              <a:srgbClr val="EEE3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5"/>
            <p:cNvSpPr/>
            <p:nvPr/>
          </p:nvSpPr>
          <p:spPr>
            <a:xfrm>
              <a:off x="9114886" y="285344"/>
              <a:ext cx="1197008" cy="181090"/>
            </a:xfrm>
            <a:custGeom>
              <a:rect b="b" l="l" r="r" t="t"/>
              <a:pathLst>
                <a:path extrusionOk="0" fill="none" h="382" w="2525">
                  <a:moveTo>
                    <a:pt x="1" y="0"/>
                  </a:moveTo>
                  <a:cubicBezTo>
                    <a:pt x="206" y="162"/>
                    <a:pt x="452" y="273"/>
                    <a:pt x="710" y="320"/>
                  </a:cubicBezTo>
                  <a:cubicBezTo>
                    <a:pt x="782" y="333"/>
                    <a:pt x="856" y="342"/>
                    <a:pt x="929" y="348"/>
                  </a:cubicBezTo>
                  <a:cubicBezTo>
                    <a:pt x="1335" y="381"/>
                    <a:pt x="1712" y="376"/>
                    <a:pt x="2143" y="266"/>
                  </a:cubicBezTo>
                  <a:cubicBezTo>
                    <a:pt x="2260" y="236"/>
                    <a:pt x="2423" y="187"/>
                    <a:pt x="2524" y="121"/>
                  </a:cubicBezTo>
                </a:path>
              </a:pathLst>
            </a:custGeom>
            <a:noFill/>
            <a:ln cap="flat" cmpd="sng" w="9525">
              <a:solidFill>
                <a:schemeClr val="accent2"/>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5"/>
            <p:cNvSpPr/>
            <p:nvPr/>
          </p:nvSpPr>
          <p:spPr>
            <a:xfrm>
              <a:off x="9436302" y="-512021"/>
              <a:ext cx="1652582" cy="1821329"/>
            </a:xfrm>
            <a:custGeom>
              <a:rect b="b" l="l" r="r" t="t"/>
              <a:pathLst>
                <a:path extrusionOk="0" h="3842" w="3486">
                  <a:moveTo>
                    <a:pt x="2962" y="1"/>
                  </a:moveTo>
                  <a:cubicBezTo>
                    <a:pt x="2862" y="1"/>
                    <a:pt x="2754" y="104"/>
                    <a:pt x="2739" y="215"/>
                  </a:cubicBezTo>
                  <a:cubicBezTo>
                    <a:pt x="2719" y="361"/>
                    <a:pt x="2791" y="503"/>
                    <a:pt x="2814" y="649"/>
                  </a:cubicBezTo>
                  <a:cubicBezTo>
                    <a:pt x="2854" y="898"/>
                    <a:pt x="2754" y="1146"/>
                    <a:pt x="2643" y="1373"/>
                  </a:cubicBezTo>
                  <a:cubicBezTo>
                    <a:pt x="2410" y="1855"/>
                    <a:pt x="2107" y="2329"/>
                    <a:pt x="1645" y="2597"/>
                  </a:cubicBezTo>
                  <a:cubicBezTo>
                    <a:pt x="1183" y="2866"/>
                    <a:pt x="587" y="2915"/>
                    <a:pt x="162" y="3206"/>
                  </a:cubicBezTo>
                  <a:cubicBezTo>
                    <a:pt x="1" y="3318"/>
                    <a:pt x="7" y="3561"/>
                    <a:pt x="171" y="3668"/>
                  </a:cubicBezTo>
                  <a:cubicBezTo>
                    <a:pt x="285" y="3742"/>
                    <a:pt x="417" y="3792"/>
                    <a:pt x="549" y="3818"/>
                  </a:cubicBezTo>
                  <a:cubicBezTo>
                    <a:pt x="632" y="3834"/>
                    <a:pt x="717" y="3841"/>
                    <a:pt x="801" y="3841"/>
                  </a:cubicBezTo>
                  <a:cubicBezTo>
                    <a:pt x="969" y="3841"/>
                    <a:pt x="1139" y="3813"/>
                    <a:pt x="1303" y="3771"/>
                  </a:cubicBezTo>
                  <a:cubicBezTo>
                    <a:pt x="2154" y="3552"/>
                    <a:pt x="2903" y="3018"/>
                    <a:pt x="3277" y="2224"/>
                  </a:cubicBezTo>
                  <a:cubicBezTo>
                    <a:pt x="3409" y="1945"/>
                    <a:pt x="3486" y="1542"/>
                    <a:pt x="3377" y="1255"/>
                  </a:cubicBezTo>
                  <a:cubicBezTo>
                    <a:pt x="3301" y="1051"/>
                    <a:pt x="3134" y="884"/>
                    <a:pt x="3089" y="672"/>
                  </a:cubicBezTo>
                  <a:cubicBezTo>
                    <a:pt x="3044" y="462"/>
                    <a:pt x="3124" y="236"/>
                    <a:pt x="3051" y="36"/>
                  </a:cubicBezTo>
                  <a:cubicBezTo>
                    <a:pt x="3024" y="11"/>
                    <a:pt x="2993" y="1"/>
                    <a:pt x="29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5"/>
            <p:cNvSpPr/>
            <p:nvPr/>
          </p:nvSpPr>
          <p:spPr>
            <a:xfrm>
              <a:off x="9436302" y="1056162"/>
              <a:ext cx="72057" cy="106189"/>
            </a:xfrm>
            <a:custGeom>
              <a:rect b="b" l="l" r="r" t="t"/>
              <a:pathLst>
                <a:path extrusionOk="0" h="224" w="152">
                  <a:moveTo>
                    <a:pt x="79" y="1"/>
                  </a:moveTo>
                  <a:lnTo>
                    <a:pt x="79" y="1"/>
                  </a:lnTo>
                  <a:cubicBezTo>
                    <a:pt x="80" y="3"/>
                    <a:pt x="1" y="101"/>
                    <a:pt x="76" y="222"/>
                  </a:cubicBezTo>
                  <a:cubicBezTo>
                    <a:pt x="79" y="223"/>
                    <a:pt x="82" y="223"/>
                    <a:pt x="86" y="223"/>
                  </a:cubicBezTo>
                  <a:cubicBezTo>
                    <a:pt x="109" y="223"/>
                    <a:pt x="131" y="205"/>
                    <a:pt x="140" y="184"/>
                  </a:cubicBezTo>
                  <a:cubicBezTo>
                    <a:pt x="151" y="159"/>
                    <a:pt x="150" y="131"/>
                    <a:pt x="149" y="103"/>
                  </a:cubicBezTo>
                  <a:cubicBezTo>
                    <a:pt x="149" y="91"/>
                    <a:pt x="147" y="80"/>
                    <a:pt x="145" y="68"/>
                  </a:cubicBezTo>
                  <a:cubicBezTo>
                    <a:pt x="137" y="37"/>
                    <a:pt x="110" y="10"/>
                    <a:pt x="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5"/>
            <p:cNvSpPr/>
            <p:nvPr/>
          </p:nvSpPr>
          <p:spPr>
            <a:xfrm>
              <a:off x="9519263" y="-241808"/>
              <a:ext cx="1310783" cy="1356753"/>
            </a:xfrm>
            <a:custGeom>
              <a:rect b="b" l="l" r="r" t="t"/>
              <a:pathLst>
                <a:path extrusionOk="0" fill="none" h="2862" w="2765">
                  <a:moveTo>
                    <a:pt x="1" y="2852"/>
                  </a:moveTo>
                  <a:cubicBezTo>
                    <a:pt x="149" y="2861"/>
                    <a:pt x="296" y="2822"/>
                    <a:pt x="440" y="2781"/>
                  </a:cubicBezTo>
                  <a:cubicBezTo>
                    <a:pt x="802" y="2678"/>
                    <a:pt x="1237" y="2570"/>
                    <a:pt x="1561" y="2381"/>
                  </a:cubicBezTo>
                  <a:cubicBezTo>
                    <a:pt x="2254" y="1978"/>
                    <a:pt x="2644" y="1351"/>
                    <a:pt x="2740" y="603"/>
                  </a:cubicBezTo>
                  <a:cubicBezTo>
                    <a:pt x="2764" y="416"/>
                    <a:pt x="2737" y="207"/>
                    <a:pt x="2622" y="1"/>
                  </a:cubicBez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5"/>
            <p:cNvSpPr/>
            <p:nvPr/>
          </p:nvSpPr>
          <p:spPr>
            <a:xfrm>
              <a:off x="10150241" y="1045733"/>
              <a:ext cx="201002" cy="86753"/>
            </a:xfrm>
            <a:custGeom>
              <a:rect b="b" l="l" r="r" t="t"/>
              <a:pathLst>
                <a:path extrusionOk="0" h="183" w="424">
                  <a:moveTo>
                    <a:pt x="391" y="1"/>
                  </a:moveTo>
                  <a:cubicBezTo>
                    <a:pt x="279" y="1"/>
                    <a:pt x="121" y="85"/>
                    <a:pt x="22" y="136"/>
                  </a:cubicBezTo>
                  <a:cubicBezTo>
                    <a:pt x="16" y="140"/>
                    <a:pt x="9" y="143"/>
                    <a:pt x="6" y="150"/>
                  </a:cubicBezTo>
                  <a:cubicBezTo>
                    <a:pt x="0" y="161"/>
                    <a:pt x="8" y="172"/>
                    <a:pt x="17" y="178"/>
                  </a:cubicBezTo>
                  <a:cubicBezTo>
                    <a:pt x="27" y="183"/>
                    <a:pt x="38" y="183"/>
                    <a:pt x="50" y="183"/>
                  </a:cubicBezTo>
                  <a:cubicBezTo>
                    <a:pt x="161" y="180"/>
                    <a:pt x="274" y="148"/>
                    <a:pt x="371" y="92"/>
                  </a:cubicBezTo>
                  <a:cubicBezTo>
                    <a:pt x="396" y="78"/>
                    <a:pt x="424" y="56"/>
                    <a:pt x="421" y="27"/>
                  </a:cubicBezTo>
                  <a:cubicBezTo>
                    <a:pt x="419" y="18"/>
                    <a:pt x="416" y="8"/>
                    <a:pt x="408" y="3"/>
                  </a:cubicBezTo>
                  <a:cubicBezTo>
                    <a:pt x="402" y="1"/>
                    <a:pt x="397" y="1"/>
                    <a:pt x="39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5"/>
            <p:cNvSpPr/>
            <p:nvPr/>
          </p:nvSpPr>
          <p:spPr>
            <a:xfrm>
              <a:off x="10372103" y="966565"/>
              <a:ext cx="65895" cy="37451"/>
            </a:xfrm>
            <a:custGeom>
              <a:rect b="b" l="l" r="r" t="t"/>
              <a:pathLst>
                <a:path extrusionOk="0" h="79" w="139">
                  <a:moveTo>
                    <a:pt x="106" y="0"/>
                  </a:moveTo>
                  <a:cubicBezTo>
                    <a:pt x="78" y="5"/>
                    <a:pt x="51" y="15"/>
                    <a:pt x="28" y="29"/>
                  </a:cubicBezTo>
                  <a:cubicBezTo>
                    <a:pt x="13" y="38"/>
                    <a:pt x="1" y="55"/>
                    <a:pt x="8" y="69"/>
                  </a:cubicBezTo>
                  <a:cubicBezTo>
                    <a:pt x="16" y="76"/>
                    <a:pt x="31" y="79"/>
                    <a:pt x="48" y="79"/>
                  </a:cubicBezTo>
                  <a:cubicBezTo>
                    <a:pt x="61" y="79"/>
                    <a:pt x="76" y="77"/>
                    <a:pt x="87" y="73"/>
                  </a:cubicBezTo>
                  <a:cubicBezTo>
                    <a:pt x="112" y="64"/>
                    <a:pt x="139" y="33"/>
                    <a:pt x="127" y="10"/>
                  </a:cubicBezTo>
                  <a:cubicBezTo>
                    <a:pt x="124" y="2"/>
                    <a:pt x="112" y="0"/>
                    <a:pt x="10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2" name="Google Shape;572;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3" name="Google Shape;573;p5"/>
          <p:cNvPicPr preferRelativeResize="0"/>
          <p:nvPr/>
        </p:nvPicPr>
        <p:blipFill rotWithShape="1">
          <a:blip r:embed="rId3">
            <a:alphaModFix/>
          </a:blip>
          <a:srcRect b="4279" l="0" r="0" t="-4280"/>
          <a:stretch/>
        </p:blipFill>
        <p:spPr>
          <a:xfrm>
            <a:off x="216600" y="539750"/>
            <a:ext cx="3743500" cy="37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g25b231a1947_1_68"/>
          <p:cNvSpPr/>
          <p:nvPr/>
        </p:nvSpPr>
        <p:spPr>
          <a:xfrm>
            <a:off x="1633925" y="4785775"/>
            <a:ext cx="3527100" cy="253500"/>
          </a:xfrm>
          <a:prstGeom prst="rect">
            <a:avLst/>
          </a:prstGeom>
          <a:solidFill>
            <a:srgbClr val="CAE9D9"/>
          </a:solidFill>
          <a:ln cap="flat" cmpd="sng" w="9525">
            <a:solidFill>
              <a:srgbClr val="CAE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g25b231a1947_1_68"/>
          <p:cNvSpPr/>
          <p:nvPr/>
        </p:nvSpPr>
        <p:spPr>
          <a:xfrm>
            <a:off x="309375" y="747600"/>
            <a:ext cx="8537100" cy="4291800"/>
          </a:xfrm>
          <a:prstGeom prst="roundRect">
            <a:avLst>
              <a:gd fmla="val 192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g25b231a1947_1_68"/>
          <p:cNvSpPr/>
          <p:nvPr/>
        </p:nvSpPr>
        <p:spPr>
          <a:xfrm>
            <a:off x="2658750" y="1381175"/>
            <a:ext cx="5975100" cy="3218100"/>
          </a:xfrm>
          <a:prstGeom prst="roundRect">
            <a:avLst>
              <a:gd fmla="val 16667" name="adj"/>
            </a:avLst>
          </a:prstGeom>
          <a:solidFill>
            <a:srgbClr val="F8F8EC"/>
          </a:solidFill>
          <a:ln cap="flat" cmpd="sng" w="9525">
            <a:solidFill>
              <a:srgbClr val="F8F8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g25b231a1947_1_68"/>
          <p:cNvSpPr txBox="1"/>
          <p:nvPr>
            <p:ph type="title"/>
          </p:nvPr>
        </p:nvSpPr>
        <p:spPr>
          <a:xfrm>
            <a:off x="352600" y="1833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en"/>
              <a:t>Validation Results_batch1</a:t>
            </a:r>
            <a:endParaRPr/>
          </a:p>
        </p:txBody>
      </p:sp>
      <p:grpSp>
        <p:nvGrpSpPr>
          <p:cNvPr id="1426" name="Google Shape;1426;g25b231a1947_1_68"/>
          <p:cNvGrpSpPr/>
          <p:nvPr/>
        </p:nvGrpSpPr>
        <p:grpSpPr>
          <a:xfrm rot="-2700000">
            <a:off x="102862" y="4592322"/>
            <a:ext cx="531858" cy="511221"/>
            <a:chOff x="-28692" y="-747573"/>
            <a:chExt cx="531863" cy="511226"/>
          </a:xfrm>
        </p:grpSpPr>
        <p:sp>
          <p:nvSpPr>
            <p:cNvPr id="1427" name="Google Shape;1427;g25b231a1947_1_68"/>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g25b231a1947_1_68"/>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g25b231a1947_1_68"/>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g25b231a1947_1_68"/>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31" name="Google Shape;1431;g25b231a1947_1_68"/>
          <p:cNvPicPr preferRelativeResize="0"/>
          <p:nvPr/>
        </p:nvPicPr>
        <p:blipFill>
          <a:blip r:embed="rId3">
            <a:alphaModFix/>
          </a:blip>
          <a:stretch>
            <a:fillRect/>
          </a:stretch>
        </p:blipFill>
        <p:spPr>
          <a:xfrm>
            <a:off x="1275075" y="799650"/>
            <a:ext cx="6912974" cy="4291799"/>
          </a:xfrm>
          <a:prstGeom prst="rect">
            <a:avLst/>
          </a:prstGeom>
          <a:noFill/>
          <a:ln>
            <a:noFill/>
          </a:ln>
        </p:spPr>
      </p:pic>
      <p:sp>
        <p:nvSpPr>
          <p:cNvPr id="1432" name="Google Shape;1432;g25b231a1947_1_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g25b231a1947_1_82"/>
          <p:cNvSpPr/>
          <p:nvPr/>
        </p:nvSpPr>
        <p:spPr>
          <a:xfrm>
            <a:off x="1633925" y="4785775"/>
            <a:ext cx="3527100" cy="253500"/>
          </a:xfrm>
          <a:prstGeom prst="rect">
            <a:avLst/>
          </a:prstGeom>
          <a:solidFill>
            <a:srgbClr val="CAE9D9"/>
          </a:solidFill>
          <a:ln cap="flat" cmpd="sng" w="9525">
            <a:solidFill>
              <a:srgbClr val="CAE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g25b231a1947_1_82"/>
          <p:cNvSpPr/>
          <p:nvPr/>
        </p:nvSpPr>
        <p:spPr>
          <a:xfrm>
            <a:off x="309375" y="747600"/>
            <a:ext cx="8537100" cy="4291800"/>
          </a:xfrm>
          <a:prstGeom prst="roundRect">
            <a:avLst>
              <a:gd fmla="val 192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g25b231a1947_1_82"/>
          <p:cNvSpPr/>
          <p:nvPr/>
        </p:nvSpPr>
        <p:spPr>
          <a:xfrm>
            <a:off x="2658750" y="1381175"/>
            <a:ext cx="5975100" cy="3218100"/>
          </a:xfrm>
          <a:prstGeom prst="roundRect">
            <a:avLst>
              <a:gd fmla="val 16667" name="adj"/>
            </a:avLst>
          </a:prstGeom>
          <a:solidFill>
            <a:srgbClr val="F8F8EC"/>
          </a:solidFill>
          <a:ln cap="flat" cmpd="sng" w="9525">
            <a:solidFill>
              <a:srgbClr val="F8F8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g25b231a1947_1_82"/>
          <p:cNvSpPr txBox="1"/>
          <p:nvPr>
            <p:ph type="title"/>
          </p:nvPr>
        </p:nvSpPr>
        <p:spPr>
          <a:xfrm>
            <a:off x="352600" y="1833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en"/>
              <a:t>Validation Results_batch2</a:t>
            </a:r>
            <a:endParaRPr/>
          </a:p>
        </p:txBody>
      </p:sp>
      <p:grpSp>
        <p:nvGrpSpPr>
          <p:cNvPr id="1441" name="Google Shape;1441;g25b231a1947_1_82"/>
          <p:cNvGrpSpPr/>
          <p:nvPr/>
        </p:nvGrpSpPr>
        <p:grpSpPr>
          <a:xfrm rot="-2700000">
            <a:off x="102862" y="4592322"/>
            <a:ext cx="531858" cy="511221"/>
            <a:chOff x="-28692" y="-747573"/>
            <a:chExt cx="531863" cy="511226"/>
          </a:xfrm>
        </p:grpSpPr>
        <p:sp>
          <p:nvSpPr>
            <p:cNvPr id="1442" name="Google Shape;1442;g25b231a1947_1_82"/>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g25b231a1947_1_82"/>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g25b231a1947_1_82"/>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g25b231a1947_1_82"/>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46" name="Google Shape;1446;g25b231a1947_1_82"/>
          <p:cNvPicPr preferRelativeResize="0"/>
          <p:nvPr/>
        </p:nvPicPr>
        <p:blipFill>
          <a:blip r:embed="rId3">
            <a:alphaModFix/>
          </a:blip>
          <a:stretch>
            <a:fillRect/>
          </a:stretch>
        </p:blipFill>
        <p:spPr>
          <a:xfrm>
            <a:off x="1496150" y="747600"/>
            <a:ext cx="6437702" cy="4291802"/>
          </a:xfrm>
          <a:prstGeom prst="rect">
            <a:avLst/>
          </a:prstGeom>
          <a:noFill/>
          <a:ln>
            <a:noFill/>
          </a:ln>
        </p:spPr>
      </p:pic>
      <p:sp>
        <p:nvSpPr>
          <p:cNvPr id="1447" name="Google Shape;1447;g25b231a1947_1_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cxnSp>
        <p:nvCxnSpPr>
          <p:cNvPr id="1452" name="Google Shape;1452;g25b05c8fee3_0_80"/>
          <p:cNvCxnSpPr/>
          <p:nvPr/>
        </p:nvCxnSpPr>
        <p:spPr>
          <a:xfrm rot="10800000">
            <a:off x="1808400" y="1010625"/>
            <a:ext cx="3563700" cy="0"/>
          </a:xfrm>
          <a:prstGeom prst="straightConnector1">
            <a:avLst/>
          </a:prstGeom>
          <a:noFill/>
          <a:ln cap="flat" cmpd="sng" w="9525">
            <a:solidFill>
              <a:schemeClr val="lt1"/>
            </a:solidFill>
            <a:prstDash val="solid"/>
            <a:round/>
            <a:headEnd len="sm" w="sm" type="none"/>
            <a:tailEnd len="sm" w="sm" type="none"/>
          </a:ln>
        </p:spPr>
      </p:cxnSp>
      <p:sp>
        <p:nvSpPr>
          <p:cNvPr id="1453" name="Google Shape;1453;g25b05c8fee3_0_80"/>
          <p:cNvSpPr/>
          <p:nvPr/>
        </p:nvSpPr>
        <p:spPr>
          <a:xfrm>
            <a:off x="5502325" y="965500"/>
            <a:ext cx="1765200" cy="1765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g25b05c8fee3_0_80"/>
          <p:cNvSpPr txBox="1"/>
          <p:nvPr>
            <p:ph type="title"/>
          </p:nvPr>
        </p:nvSpPr>
        <p:spPr>
          <a:xfrm>
            <a:off x="4132575" y="2710125"/>
            <a:ext cx="4892400" cy="195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Conclusions</a:t>
            </a:r>
            <a:endParaRPr/>
          </a:p>
          <a:p>
            <a:pPr indent="0" lvl="0" marL="0" rtl="0" algn="ctr">
              <a:lnSpc>
                <a:spcPct val="100000"/>
              </a:lnSpc>
              <a:spcBef>
                <a:spcPts val="0"/>
              </a:spcBef>
              <a:spcAft>
                <a:spcPts val="0"/>
              </a:spcAft>
              <a:buSzPts val="3600"/>
              <a:buNone/>
            </a:pPr>
            <a:r>
              <a:rPr lang="en"/>
              <a:t>&amp;</a:t>
            </a:r>
            <a:endParaRPr/>
          </a:p>
          <a:p>
            <a:pPr indent="0" lvl="0" marL="0" rtl="0" algn="ctr">
              <a:lnSpc>
                <a:spcPct val="100000"/>
              </a:lnSpc>
              <a:spcBef>
                <a:spcPts val="0"/>
              </a:spcBef>
              <a:spcAft>
                <a:spcPts val="0"/>
              </a:spcAft>
              <a:buSzPts val="3600"/>
              <a:buNone/>
            </a:pPr>
            <a:r>
              <a:rPr lang="en"/>
              <a:t>Future Work</a:t>
            </a:r>
            <a:endParaRPr/>
          </a:p>
        </p:txBody>
      </p:sp>
      <p:sp>
        <p:nvSpPr>
          <p:cNvPr id="1455" name="Google Shape;1455;g25b05c8fee3_0_80"/>
          <p:cNvSpPr txBox="1"/>
          <p:nvPr>
            <p:ph idx="2" type="title"/>
          </p:nvPr>
        </p:nvSpPr>
        <p:spPr>
          <a:xfrm>
            <a:off x="5589875" y="1236250"/>
            <a:ext cx="1525200" cy="122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05</a:t>
            </a:r>
            <a:endParaRPr/>
          </a:p>
        </p:txBody>
      </p:sp>
      <p:sp>
        <p:nvSpPr>
          <p:cNvPr id="1456" name="Google Shape;1456;g25b05c8fee3_0_80"/>
          <p:cNvSpPr/>
          <p:nvPr/>
        </p:nvSpPr>
        <p:spPr>
          <a:xfrm>
            <a:off x="10886462" y="-55977"/>
            <a:ext cx="26073" cy="69686"/>
          </a:xfrm>
          <a:custGeom>
            <a:rect b="b" l="l" r="r" t="t"/>
            <a:pathLst>
              <a:path extrusionOk="0" fill="none" h="147" w="55">
                <a:moveTo>
                  <a:pt x="34" y="0"/>
                </a:moveTo>
                <a:cubicBezTo>
                  <a:pt x="34" y="0"/>
                  <a:pt x="55" y="99"/>
                  <a:pt x="0" y="147"/>
                </a:cubicBezTo>
              </a:path>
            </a:pathLst>
          </a:custGeom>
          <a:noFill/>
          <a:ln cap="rnd" cmpd="sng" w="9525">
            <a:solidFill>
              <a:srgbClr val="6593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g25b05c8fee3_0_80"/>
          <p:cNvSpPr/>
          <p:nvPr/>
        </p:nvSpPr>
        <p:spPr>
          <a:xfrm>
            <a:off x="11013511" y="-1027795"/>
            <a:ext cx="19437" cy="87701"/>
          </a:xfrm>
          <a:custGeom>
            <a:rect b="b" l="l" r="r" t="t"/>
            <a:pathLst>
              <a:path extrusionOk="0" fill="none" h="185" w="41">
                <a:moveTo>
                  <a:pt x="1" y="0"/>
                </a:moveTo>
                <a:cubicBezTo>
                  <a:pt x="19" y="76"/>
                  <a:pt x="33" y="139"/>
                  <a:pt x="41" y="185"/>
                </a:cubicBezTo>
              </a:path>
            </a:pathLst>
          </a:custGeom>
          <a:noFill/>
          <a:ln cap="rnd" cmpd="sng" w="9525">
            <a:solidFill>
              <a:srgbClr val="E37B3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8" name="Google Shape;1458;g25b05c8fee3_0_80"/>
          <p:cNvGrpSpPr/>
          <p:nvPr/>
        </p:nvGrpSpPr>
        <p:grpSpPr>
          <a:xfrm flipH="1">
            <a:off x="4571999" y="540000"/>
            <a:ext cx="216956" cy="216952"/>
            <a:chOff x="1614232" y="-877237"/>
            <a:chExt cx="216956" cy="216952"/>
          </a:xfrm>
        </p:grpSpPr>
        <p:sp>
          <p:nvSpPr>
            <p:cNvPr id="1459" name="Google Shape;1459;g25b05c8fee3_0_80"/>
            <p:cNvSpPr/>
            <p:nvPr/>
          </p:nvSpPr>
          <p:spPr>
            <a:xfrm>
              <a:off x="1614232" y="-781095"/>
              <a:ext cx="216956" cy="24802"/>
            </a:xfrm>
            <a:custGeom>
              <a:rect b="b" l="l" r="r" t="t"/>
              <a:pathLst>
                <a:path extrusionOk="0" h="186" w="1627">
                  <a:moveTo>
                    <a:pt x="1" y="0"/>
                  </a:moveTo>
                  <a:lnTo>
                    <a:pt x="1"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g25b05c8fee3_0_80"/>
            <p:cNvSpPr/>
            <p:nvPr/>
          </p:nvSpPr>
          <p:spPr>
            <a:xfrm>
              <a:off x="1709975" y="-877237"/>
              <a:ext cx="25069" cy="216952"/>
            </a:xfrm>
            <a:custGeom>
              <a:rect b="b" l="l" r="r" t="t"/>
              <a:pathLst>
                <a:path extrusionOk="0" h="1627" w="188">
                  <a:moveTo>
                    <a:pt x="1" y="1"/>
                  </a:moveTo>
                  <a:lnTo>
                    <a:pt x="1" y="1626"/>
                  </a:lnTo>
                  <a:lnTo>
                    <a:pt x="187" y="1626"/>
                  </a:lnTo>
                  <a:lnTo>
                    <a:pt x="18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1" name="Google Shape;1461;g25b05c8fee3_0_80"/>
          <p:cNvGrpSpPr/>
          <p:nvPr/>
        </p:nvGrpSpPr>
        <p:grpSpPr>
          <a:xfrm flipH="1">
            <a:off x="8544440" y="948132"/>
            <a:ext cx="216823" cy="216819"/>
            <a:chOff x="-484038" y="-1914531"/>
            <a:chExt cx="216823" cy="216819"/>
          </a:xfrm>
        </p:grpSpPr>
        <p:sp>
          <p:nvSpPr>
            <p:cNvPr id="1462" name="Google Shape;1462;g25b05c8fee3_0_80"/>
            <p:cNvSpPr/>
            <p:nvPr/>
          </p:nvSpPr>
          <p:spPr>
            <a:xfrm>
              <a:off x="-484038" y="-1818522"/>
              <a:ext cx="216823" cy="24802"/>
            </a:xfrm>
            <a:custGeom>
              <a:rect b="b" l="l" r="r" t="t"/>
              <a:pathLst>
                <a:path extrusionOk="0" h="186" w="1626">
                  <a:moveTo>
                    <a:pt x="0" y="0"/>
                  </a:moveTo>
                  <a:lnTo>
                    <a:pt x="0" y="186"/>
                  </a:lnTo>
                  <a:lnTo>
                    <a:pt x="1626" y="186"/>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g25b05c8fee3_0_80"/>
            <p:cNvSpPr/>
            <p:nvPr/>
          </p:nvSpPr>
          <p:spPr>
            <a:xfrm>
              <a:off x="-388029" y="-1914531"/>
              <a:ext cx="24803" cy="216819"/>
            </a:xfrm>
            <a:custGeom>
              <a:rect b="b" l="l" r="r" t="t"/>
              <a:pathLst>
                <a:path extrusionOk="0" h="1626" w="186">
                  <a:moveTo>
                    <a:pt x="1" y="0"/>
                  </a:moveTo>
                  <a:lnTo>
                    <a:pt x="1" y="1626"/>
                  </a:lnTo>
                  <a:lnTo>
                    <a:pt x="186" y="1626"/>
                  </a:lnTo>
                  <a:lnTo>
                    <a:pt x="18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4" name="Google Shape;1464;g25b05c8fee3_0_80"/>
          <p:cNvGrpSpPr/>
          <p:nvPr/>
        </p:nvGrpSpPr>
        <p:grpSpPr>
          <a:xfrm>
            <a:off x="3852184" y="3224386"/>
            <a:ext cx="466671" cy="1592114"/>
            <a:chOff x="11922041" y="-2061241"/>
            <a:chExt cx="982257" cy="3351113"/>
          </a:xfrm>
        </p:grpSpPr>
        <p:sp>
          <p:nvSpPr>
            <p:cNvPr id="1465" name="Google Shape;1465;g25b05c8fee3_0_80"/>
            <p:cNvSpPr/>
            <p:nvPr/>
          </p:nvSpPr>
          <p:spPr>
            <a:xfrm>
              <a:off x="12255782" y="-2061241"/>
              <a:ext cx="320940" cy="126573"/>
            </a:xfrm>
            <a:custGeom>
              <a:rect b="b" l="l" r="r" t="t"/>
              <a:pathLst>
                <a:path extrusionOk="0" h="267" w="677">
                  <a:moveTo>
                    <a:pt x="76" y="1"/>
                  </a:moveTo>
                  <a:cubicBezTo>
                    <a:pt x="34" y="1"/>
                    <a:pt x="0" y="35"/>
                    <a:pt x="0" y="77"/>
                  </a:cubicBezTo>
                  <a:lnTo>
                    <a:pt x="0" y="239"/>
                  </a:lnTo>
                  <a:cubicBezTo>
                    <a:pt x="0" y="254"/>
                    <a:pt x="12" y="265"/>
                    <a:pt x="27" y="265"/>
                  </a:cubicBezTo>
                  <a:lnTo>
                    <a:pt x="650" y="266"/>
                  </a:lnTo>
                  <a:cubicBezTo>
                    <a:pt x="665" y="266"/>
                    <a:pt x="676" y="255"/>
                    <a:pt x="676" y="240"/>
                  </a:cubicBezTo>
                  <a:lnTo>
                    <a:pt x="676" y="78"/>
                  </a:lnTo>
                  <a:cubicBezTo>
                    <a:pt x="675" y="36"/>
                    <a:pt x="643" y="2"/>
                    <a:pt x="600" y="2"/>
                  </a:cubicBezTo>
                  <a:lnTo>
                    <a:pt x="7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g25b05c8fee3_0_80"/>
            <p:cNvSpPr/>
            <p:nvPr/>
          </p:nvSpPr>
          <p:spPr>
            <a:xfrm>
              <a:off x="12200790" y="-1936090"/>
              <a:ext cx="430449" cy="278272"/>
            </a:xfrm>
            <a:custGeom>
              <a:rect b="b" l="l" r="r" t="t"/>
              <a:pathLst>
                <a:path extrusionOk="0" h="587" w="908">
                  <a:moveTo>
                    <a:pt x="212" y="0"/>
                  </a:moveTo>
                  <a:cubicBezTo>
                    <a:pt x="212" y="0"/>
                    <a:pt x="121" y="237"/>
                    <a:pt x="1" y="586"/>
                  </a:cubicBezTo>
                  <a:lnTo>
                    <a:pt x="907" y="587"/>
                  </a:lnTo>
                  <a:cubicBezTo>
                    <a:pt x="787" y="239"/>
                    <a:pt x="696" y="1"/>
                    <a:pt x="696" y="1"/>
                  </a:cubicBezTo>
                  <a:lnTo>
                    <a:pt x="21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g25b05c8fee3_0_80"/>
            <p:cNvSpPr/>
            <p:nvPr/>
          </p:nvSpPr>
          <p:spPr>
            <a:xfrm>
              <a:off x="11922041" y="-1657818"/>
              <a:ext cx="982257" cy="2947690"/>
            </a:xfrm>
            <a:custGeom>
              <a:rect b="b" l="l" r="r" t="t"/>
              <a:pathLst>
                <a:path extrusionOk="0" h="6218" w="2072">
                  <a:moveTo>
                    <a:pt x="589" y="1"/>
                  </a:moveTo>
                  <a:cubicBezTo>
                    <a:pt x="389" y="584"/>
                    <a:pt x="112" y="1478"/>
                    <a:pt x="64" y="2089"/>
                  </a:cubicBezTo>
                  <a:cubicBezTo>
                    <a:pt x="0" y="2914"/>
                    <a:pt x="40" y="5273"/>
                    <a:pt x="53" y="6000"/>
                  </a:cubicBezTo>
                  <a:cubicBezTo>
                    <a:pt x="56" y="6120"/>
                    <a:pt x="153" y="6215"/>
                    <a:pt x="273" y="6215"/>
                  </a:cubicBezTo>
                  <a:lnTo>
                    <a:pt x="1073" y="6217"/>
                  </a:lnTo>
                  <a:lnTo>
                    <a:pt x="1789" y="6218"/>
                  </a:lnTo>
                  <a:cubicBezTo>
                    <a:pt x="1909" y="6218"/>
                    <a:pt x="2007" y="6123"/>
                    <a:pt x="2010" y="6004"/>
                  </a:cubicBezTo>
                  <a:cubicBezTo>
                    <a:pt x="2026" y="5275"/>
                    <a:pt x="2072" y="2916"/>
                    <a:pt x="2011" y="2093"/>
                  </a:cubicBezTo>
                  <a:cubicBezTo>
                    <a:pt x="1965" y="1480"/>
                    <a:pt x="1693" y="585"/>
                    <a:pt x="1495" y="3"/>
                  </a:cubicBezTo>
                  <a:lnTo>
                    <a:pt x="58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g25b05c8fee3_0_80"/>
            <p:cNvSpPr/>
            <p:nvPr/>
          </p:nvSpPr>
          <p:spPr>
            <a:xfrm>
              <a:off x="11935315" y="-240860"/>
              <a:ext cx="952392" cy="847141"/>
            </a:xfrm>
            <a:custGeom>
              <a:rect b="b" l="l" r="r" t="t"/>
              <a:pathLst>
                <a:path extrusionOk="0" h="1787" w="2009">
                  <a:moveTo>
                    <a:pt x="4" y="1"/>
                  </a:moveTo>
                  <a:lnTo>
                    <a:pt x="0" y="1782"/>
                  </a:lnTo>
                  <a:lnTo>
                    <a:pt x="2005" y="1786"/>
                  </a:lnTo>
                  <a:lnTo>
                    <a:pt x="2008" y="4"/>
                  </a:lnTo>
                  <a:lnTo>
                    <a:pt x="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g25b05c8fee3_0_80"/>
            <p:cNvSpPr/>
            <p:nvPr/>
          </p:nvSpPr>
          <p:spPr>
            <a:xfrm>
              <a:off x="12519835" y="-1740304"/>
              <a:ext cx="175877" cy="612956"/>
            </a:xfrm>
            <a:custGeom>
              <a:rect b="b" l="l" r="r" t="t"/>
              <a:pathLst>
                <a:path extrusionOk="0" fill="none" h="1293" w="371">
                  <a:moveTo>
                    <a:pt x="0" y="1"/>
                  </a:moveTo>
                  <a:cubicBezTo>
                    <a:pt x="0" y="1"/>
                    <a:pt x="232" y="773"/>
                    <a:pt x="371" y="129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0" name="Google Shape;1470;g25b05c8fee3_0_80"/>
          <p:cNvGrpSpPr/>
          <p:nvPr/>
        </p:nvGrpSpPr>
        <p:grpSpPr>
          <a:xfrm>
            <a:off x="3287237" y="3951196"/>
            <a:ext cx="981305" cy="865313"/>
            <a:chOff x="9024814" y="-512021"/>
            <a:chExt cx="2065470" cy="1821329"/>
          </a:xfrm>
        </p:grpSpPr>
        <p:sp>
          <p:nvSpPr>
            <p:cNvPr id="1471" name="Google Shape;1471;g25b05c8fee3_0_80"/>
            <p:cNvSpPr/>
            <p:nvPr/>
          </p:nvSpPr>
          <p:spPr>
            <a:xfrm>
              <a:off x="9026214" y="-463667"/>
              <a:ext cx="1790534" cy="1064733"/>
            </a:xfrm>
            <a:custGeom>
              <a:rect b="b" l="l" r="r" t="t"/>
              <a:pathLst>
                <a:path extrusionOk="0" h="2246" w="3777">
                  <a:moveTo>
                    <a:pt x="3655" y="0"/>
                  </a:moveTo>
                  <a:cubicBezTo>
                    <a:pt x="3541" y="62"/>
                    <a:pt x="3545" y="244"/>
                    <a:pt x="3504" y="373"/>
                  </a:cubicBezTo>
                  <a:cubicBezTo>
                    <a:pt x="3434" y="594"/>
                    <a:pt x="3250" y="756"/>
                    <a:pt x="3066" y="897"/>
                  </a:cubicBezTo>
                  <a:cubicBezTo>
                    <a:pt x="2676" y="1196"/>
                    <a:pt x="2232" y="1460"/>
                    <a:pt x="1743" y="1491"/>
                  </a:cubicBezTo>
                  <a:cubicBezTo>
                    <a:pt x="1708" y="1493"/>
                    <a:pt x="1674" y="1494"/>
                    <a:pt x="1640" y="1494"/>
                  </a:cubicBezTo>
                  <a:cubicBezTo>
                    <a:pt x="1249" y="1494"/>
                    <a:pt x="848" y="1368"/>
                    <a:pt x="468" y="1368"/>
                  </a:cubicBezTo>
                  <a:cubicBezTo>
                    <a:pt x="403" y="1368"/>
                    <a:pt x="338" y="1371"/>
                    <a:pt x="274" y="1380"/>
                  </a:cubicBezTo>
                  <a:cubicBezTo>
                    <a:pt x="95" y="1406"/>
                    <a:pt x="0" y="1607"/>
                    <a:pt x="91" y="1763"/>
                  </a:cubicBezTo>
                  <a:cubicBezTo>
                    <a:pt x="154" y="1871"/>
                    <a:pt x="240" y="1966"/>
                    <a:pt x="339" y="2042"/>
                  </a:cubicBezTo>
                  <a:cubicBezTo>
                    <a:pt x="445" y="2124"/>
                    <a:pt x="565" y="2185"/>
                    <a:pt x="691" y="2232"/>
                  </a:cubicBezTo>
                  <a:cubicBezTo>
                    <a:pt x="691" y="2232"/>
                    <a:pt x="857" y="2245"/>
                    <a:pt x="1100" y="2245"/>
                  </a:cubicBezTo>
                  <a:cubicBezTo>
                    <a:pt x="1535" y="2245"/>
                    <a:pt x="2216" y="2203"/>
                    <a:pt x="2640" y="1967"/>
                  </a:cubicBezTo>
                  <a:cubicBezTo>
                    <a:pt x="3298" y="1600"/>
                    <a:pt x="3598" y="901"/>
                    <a:pt x="3687" y="506"/>
                  </a:cubicBezTo>
                  <a:cubicBezTo>
                    <a:pt x="3777" y="112"/>
                    <a:pt x="3655" y="0"/>
                    <a:pt x="365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g25b05c8fee3_0_80"/>
            <p:cNvSpPr/>
            <p:nvPr/>
          </p:nvSpPr>
          <p:spPr>
            <a:xfrm>
              <a:off x="9024814" y="-463667"/>
              <a:ext cx="1790534" cy="1064733"/>
            </a:xfrm>
            <a:custGeom>
              <a:rect b="b" l="l" r="r" t="t"/>
              <a:pathLst>
                <a:path extrusionOk="0" h="2246" w="3777">
                  <a:moveTo>
                    <a:pt x="3655" y="0"/>
                  </a:moveTo>
                  <a:cubicBezTo>
                    <a:pt x="3541" y="62"/>
                    <a:pt x="3545" y="244"/>
                    <a:pt x="3504" y="373"/>
                  </a:cubicBezTo>
                  <a:cubicBezTo>
                    <a:pt x="3434" y="594"/>
                    <a:pt x="3250" y="756"/>
                    <a:pt x="3066" y="897"/>
                  </a:cubicBezTo>
                  <a:cubicBezTo>
                    <a:pt x="2676" y="1196"/>
                    <a:pt x="2232" y="1460"/>
                    <a:pt x="1743" y="1491"/>
                  </a:cubicBezTo>
                  <a:cubicBezTo>
                    <a:pt x="1708" y="1493"/>
                    <a:pt x="1674" y="1494"/>
                    <a:pt x="1640" y="1494"/>
                  </a:cubicBezTo>
                  <a:cubicBezTo>
                    <a:pt x="1249" y="1494"/>
                    <a:pt x="848" y="1368"/>
                    <a:pt x="468" y="1368"/>
                  </a:cubicBezTo>
                  <a:cubicBezTo>
                    <a:pt x="403" y="1368"/>
                    <a:pt x="338" y="1371"/>
                    <a:pt x="274" y="1380"/>
                  </a:cubicBezTo>
                  <a:cubicBezTo>
                    <a:pt x="95" y="1406"/>
                    <a:pt x="0" y="1607"/>
                    <a:pt x="91" y="1763"/>
                  </a:cubicBezTo>
                  <a:cubicBezTo>
                    <a:pt x="154" y="1871"/>
                    <a:pt x="240" y="1966"/>
                    <a:pt x="339" y="2042"/>
                  </a:cubicBezTo>
                  <a:cubicBezTo>
                    <a:pt x="445" y="2124"/>
                    <a:pt x="565" y="2185"/>
                    <a:pt x="691" y="2232"/>
                  </a:cubicBezTo>
                  <a:cubicBezTo>
                    <a:pt x="691" y="2232"/>
                    <a:pt x="857" y="2245"/>
                    <a:pt x="1100" y="2245"/>
                  </a:cubicBezTo>
                  <a:cubicBezTo>
                    <a:pt x="1535" y="2245"/>
                    <a:pt x="2216" y="2203"/>
                    <a:pt x="2640" y="1967"/>
                  </a:cubicBezTo>
                  <a:cubicBezTo>
                    <a:pt x="3298" y="1600"/>
                    <a:pt x="3598" y="901"/>
                    <a:pt x="3687" y="506"/>
                  </a:cubicBezTo>
                  <a:cubicBezTo>
                    <a:pt x="3777" y="112"/>
                    <a:pt x="3655" y="0"/>
                    <a:pt x="3655" y="0"/>
                  </a:cubicBezTo>
                  <a:close/>
                </a:path>
              </a:pathLst>
            </a:custGeom>
            <a:solidFill>
              <a:srgbClr val="BD7B36">
                <a:alpha val="2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g25b05c8fee3_0_80"/>
            <p:cNvSpPr/>
            <p:nvPr/>
          </p:nvSpPr>
          <p:spPr>
            <a:xfrm>
              <a:off x="9026236" y="213288"/>
              <a:ext cx="83909" cy="106663"/>
            </a:xfrm>
            <a:custGeom>
              <a:rect b="b" l="l" r="r" t="t"/>
              <a:pathLst>
                <a:path extrusionOk="0" h="225" w="177">
                  <a:moveTo>
                    <a:pt x="156" y="1"/>
                  </a:moveTo>
                  <a:lnTo>
                    <a:pt x="156" y="1"/>
                  </a:lnTo>
                  <a:cubicBezTo>
                    <a:pt x="156" y="1"/>
                    <a:pt x="156" y="1"/>
                    <a:pt x="156" y="1"/>
                  </a:cubicBezTo>
                  <a:lnTo>
                    <a:pt x="156" y="1"/>
                  </a:lnTo>
                  <a:cubicBezTo>
                    <a:pt x="156" y="1"/>
                    <a:pt x="156" y="1"/>
                    <a:pt x="156" y="1"/>
                  </a:cubicBezTo>
                  <a:close/>
                  <a:moveTo>
                    <a:pt x="156" y="1"/>
                  </a:moveTo>
                  <a:cubicBezTo>
                    <a:pt x="156" y="2"/>
                    <a:pt x="1" y="89"/>
                    <a:pt x="68" y="225"/>
                  </a:cubicBezTo>
                  <a:cubicBezTo>
                    <a:pt x="124" y="211"/>
                    <a:pt x="168" y="162"/>
                    <a:pt x="173" y="104"/>
                  </a:cubicBezTo>
                  <a:cubicBezTo>
                    <a:pt x="176" y="69"/>
                    <a:pt x="167" y="35"/>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g25b05c8fee3_0_80"/>
            <p:cNvSpPr/>
            <p:nvPr/>
          </p:nvSpPr>
          <p:spPr>
            <a:xfrm>
              <a:off x="9687555" y="287241"/>
              <a:ext cx="122782" cy="46458"/>
            </a:xfrm>
            <a:custGeom>
              <a:rect b="b" l="l" r="r" t="t"/>
              <a:pathLst>
                <a:path extrusionOk="0" h="98" w="259">
                  <a:moveTo>
                    <a:pt x="42" y="0"/>
                  </a:moveTo>
                  <a:cubicBezTo>
                    <a:pt x="36" y="0"/>
                    <a:pt x="30" y="1"/>
                    <a:pt x="25" y="3"/>
                  </a:cubicBezTo>
                  <a:cubicBezTo>
                    <a:pt x="11" y="7"/>
                    <a:pt x="0" y="18"/>
                    <a:pt x="2" y="32"/>
                  </a:cubicBezTo>
                  <a:cubicBezTo>
                    <a:pt x="4" y="44"/>
                    <a:pt x="15" y="53"/>
                    <a:pt x="26" y="59"/>
                  </a:cubicBezTo>
                  <a:cubicBezTo>
                    <a:pt x="68" y="85"/>
                    <a:pt x="119" y="91"/>
                    <a:pt x="168" y="96"/>
                  </a:cubicBezTo>
                  <a:cubicBezTo>
                    <a:pt x="174" y="97"/>
                    <a:pt x="181" y="97"/>
                    <a:pt x="187" y="97"/>
                  </a:cubicBezTo>
                  <a:cubicBezTo>
                    <a:pt x="197" y="97"/>
                    <a:pt x="207" y="96"/>
                    <a:pt x="216" y="93"/>
                  </a:cubicBezTo>
                  <a:cubicBezTo>
                    <a:pt x="258" y="79"/>
                    <a:pt x="255" y="34"/>
                    <a:pt x="219" y="19"/>
                  </a:cubicBezTo>
                  <a:cubicBezTo>
                    <a:pt x="174" y="2"/>
                    <a:pt x="110" y="7"/>
                    <a:pt x="64" y="2"/>
                  </a:cubicBezTo>
                  <a:cubicBezTo>
                    <a:pt x="57" y="1"/>
                    <a:pt x="49" y="0"/>
                    <a:pt x="4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g25b05c8fee3_0_80"/>
            <p:cNvSpPr/>
            <p:nvPr/>
          </p:nvSpPr>
          <p:spPr>
            <a:xfrm>
              <a:off x="9173648" y="-399195"/>
              <a:ext cx="1686240" cy="1423595"/>
            </a:xfrm>
            <a:custGeom>
              <a:rect b="b" l="l" r="r" t="t"/>
              <a:pathLst>
                <a:path extrusionOk="0" h="3003" w="3557">
                  <a:moveTo>
                    <a:pt x="3295" y="1"/>
                  </a:moveTo>
                  <a:cubicBezTo>
                    <a:pt x="3256" y="125"/>
                    <a:pt x="3285" y="262"/>
                    <a:pt x="3272" y="393"/>
                  </a:cubicBezTo>
                  <a:cubicBezTo>
                    <a:pt x="3251" y="630"/>
                    <a:pt x="3100" y="838"/>
                    <a:pt x="2946" y="1022"/>
                  </a:cubicBezTo>
                  <a:cubicBezTo>
                    <a:pt x="2618" y="1413"/>
                    <a:pt x="2229" y="1781"/>
                    <a:pt x="1739" y="1922"/>
                  </a:cubicBezTo>
                  <a:cubicBezTo>
                    <a:pt x="1251" y="2062"/>
                    <a:pt x="687" y="1971"/>
                    <a:pt x="227" y="2141"/>
                  </a:cubicBezTo>
                  <a:cubicBezTo>
                    <a:pt x="50" y="2208"/>
                    <a:pt x="1" y="2434"/>
                    <a:pt x="128" y="2571"/>
                  </a:cubicBezTo>
                  <a:cubicBezTo>
                    <a:pt x="217" y="2666"/>
                    <a:pt x="326" y="2743"/>
                    <a:pt x="443" y="2797"/>
                  </a:cubicBezTo>
                  <a:cubicBezTo>
                    <a:pt x="560" y="2851"/>
                    <a:pt x="685" y="2886"/>
                    <a:pt x="813" y="2905"/>
                  </a:cubicBezTo>
                  <a:cubicBezTo>
                    <a:pt x="813" y="2905"/>
                    <a:pt x="990" y="3003"/>
                    <a:pt x="1304" y="3003"/>
                  </a:cubicBezTo>
                  <a:cubicBezTo>
                    <a:pt x="1599" y="3003"/>
                    <a:pt x="2015" y="2916"/>
                    <a:pt x="2518" y="2581"/>
                  </a:cubicBezTo>
                  <a:cubicBezTo>
                    <a:pt x="3556" y="1889"/>
                    <a:pt x="3527" y="475"/>
                    <a:pt x="3527" y="475"/>
                  </a:cubicBezTo>
                  <a:lnTo>
                    <a:pt x="329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g25b05c8fee3_0_80"/>
            <p:cNvSpPr/>
            <p:nvPr/>
          </p:nvSpPr>
          <p:spPr>
            <a:xfrm>
              <a:off x="9172248" y="-399195"/>
              <a:ext cx="1686240" cy="1423595"/>
            </a:xfrm>
            <a:custGeom>
              <a:rect b="b" l="l" r="r" t="t"/>
              <a:pathLst>
                <a:path extrusionOk="0" h="3003" w="3557">
                  <a:moveTo>
                    <a:pt x="3295" y="1"/>
                  </a:moveTo>
                  <a:cubicBezTo>
                    <a:pt x="3256" y="125"/>
                    <a:pt x="3285" y="262"/>
                    <a:pt x="3272" y="393"/>
                  </a:cubicBezTo>
                  <a:cubicBezTo>
                    <a:pt x="3251" y="630"/>
                    <a:pt x="3100" y="838"/>
                    <a:pt x="2946" y="1022"/>
                  </a:cubicBezTo>
                  <a:cubicBezTo>
                    <a:pt x="2618" y="1413"/>
                    <a:pt x="2229" y="1781"/>
                    <a:pt x="1739" y="1922"/>
                  </a:cubicBezTo>
                  <a:cubicBezTo>
                    <a:pt x="1251" y="2062"/>
                    <a:pt x="687" y="1971"/>
                    <a:pt x="227" y="2141"/>
                  </a:cubicBezTo>
                  <a:cubicBezTo>
                    <a:pt x="50" y="2208"/>
                    <a:pt x="1" y="2434"/>
                    <a:pt x="128" y="2571"/>
                  </a:cubicBezTo>
                  <a:cubicBezTo>
                    <a:pt x="217" y="2666"/>
                    <a:pt x="326" y="2743"/>
                    <a:pt x="443" y="2797"/>
                  </a:cubicBezTo>
                  <a:cubicBezTo>
                    <a:pt x="560" y="2851"/>
                    <a:pt x="685" y="2886"/>
                    <a:pt x="813" y="2905"/>
                  </a:cubicBezTo>
                  <a:cubicBezTo>
                    <a:pt x="813" y="2905"/>
                    <a:pt x="990" y="3003"/>
                    <a:pt x="1304" y="3003"/>
                  </a:cubicBezTo>
                  <a:cubicBezTo>
                    <a:pt x="1599" y="3003"/>
                    <a:pt x="2015" y="2916"/>
                    <a:pt x="2518" y="2581"/>
                  </a:cubicBezTo>
                  <a:cubicBezTo>
                    <a:pt x="3556" y="1889"/>
                    <a:pt x="3527" y="475"/>
                    <a:pt x="3527" y="475"/>
                  </a:cubicBezTo>
                  <a:lnTo>
                    <a:pt x="3295" y="1"/>
                  </a:lnTo>
                  <a:close/>
                </a:path>
              </a:pathLst>
            </a:custGeom>
            <a:solidFill>
              <a:srgbClr val="BD7B36">
                <a:alpha val="141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g25b05c8fee3_0_80"/>
            <p:cNvSpPr/>
            <p:nvPr/>
          </p:nvSpPr>
          <p:spPr>
            <a:xfrm>
              <a:off x="9192633" y="651791"/>
              <a:ext cx="58310" cy="86753"/>
            </a:xfrm>
            <a:custGeom>
              <a:rect b="b" l="l" r="r" t="t"/>
              <a:pathLst>
                <a:path extrusionOk="0" h="183" w="123">
                  <a:moveTo>
                    <a:pt x="79" y="0"/>
                  </a:moveTo>
                  <a:cubicBezTo>
                    <a:pt x="77" y="0"/>
                    <a:pt x="0" y="76"/>
                    <a:pt x="17" y="176"/>
                  </a:cubicBezTo>
                  <a:cubicBezTo>
                    <a:pt x="27" y="181"/>
                    <a:pt x="37" y="183"/>
                    <a:pt x="48" y="183"/>
                  </a:cubicBezTo>
                  <a:cubicBezTo>
                    <a:pt x="63" y="183"/>
                    <a:pt x="79" y="178"/>
                    <a:pt x="92" y="169"/>
                  </a:cubicBezTo>
                  <a:cubicBezTo>
                    <a:pt x="113" y="151"/>
                    <a:pt x="122" y="122"/>
                    <a:pt x="116" y="97"/>
                  </a:cubicBezTo>
                  <a:cubicBezTo>
                    <a:pt x="109" y="72"/>
                    <a:pt x="79" y="26"/>
                    <a:pt x="79" y="0"/>
                  </a:cubicBezTo>
                  <a:cubicBezTo>
                    <a:pt x="79" y="0"/>
                    <a:pt x="79" y="0"/>
                    <a:pt x="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g25b05c8fee3_0_80"/>
            <p:cNvSpPr/>
            <p:nvPr/>
          </p:nvSpPr>
          <p:spPr>
            <a:xfrm>
              <a:off x="9437702" y="-512021"/>
              <a:ext cx="1652582" cy="1821329"/>
            </a:xfrm>
            <a:custGeom>
              <a:rect b="b" l="l" r="r" t="t"/>
              <a:pathLst>
                <a:path extrusionOk="0" h="3842" w="3486">
                  <a:moveTo>
                    <a:pt x="2962" y="1"/>
                  </a:moveTo>
                  <a:cubicBezTo>
                    <a:pt x="2862" y="1"/>
                    <a:pt x="2754" y="104"/>
                    <a:pt x="2739" y="215"/>
                  </a:cubicBezTo>
                  <a:cubicBezTo>
                    <a:pt x="2719" y="361"/>
                    <a:pt x="2791" y="503"/>
                    <a:pt x="2814" y="649"/>
                  </a:cubicBezTo>
                  <a:cubicBezTo>
                    <a:pt x="2854" y="898"/>
                    <a:pt x="2754" y="1146"/>
                    <a:pt x="2643" y="1373"/>
                  </a:cubicBezTo>
                  <a:cubicBezTo>
                    <a:pt x="2410" y="1855"/>
                    <a:pt x="2107" y="2329"/>
                    <a:pt x="1645" y="2597"/>
                  </a:cubicBezTo>
                  <a:cubicBezTo>
                    <a:pt x="1183" y="2866"/>
                    <a:pt x="587" y="2915"/>
                    <a:pt x="162" y="3206"/>
                  </a:cubicBezTo>
                  <a:cubicBezTo>
                    <a:pt x="1" y="3318"/>
                    <a:pt x="7" y="3561"/>
                    <a:pt x="171" y="3668"/>
                  </a:cubicBezTo>
                  <a:cubicBezTo>
                    <a:pt x="285" y="3742"/>
                    <a:pt x="417" y="3792"/>
                    <a:pt x="549" y="3818"/>
                  </a:cubicBezTo>
                  <a:cubicBezTo>
                    <a:pt x="632" y="3834"/>
                    <a:pt x="717" y="3841"/>
                    <a:pt x="801" y="3841"/>
                  </a:cubicBezTo>
                  <a:cubicBezTo>
                    <a:pt x="969" y="3841"/>
                    <a:pt x="1139" y="3813"/>
                    <a:pt x="1303" y="3771"/>
                  </a:cubicBezTo>
                  <a:cubicBezTo>
                    <a:pt x="2154" y="3552"/>
                    <a:pt x="2903" y="3018"/>
                    <a:pt x="3277" y="2224"/>
                  </a:cubicBezTo>
                  <a:cubicBezTo>
                    <a:pt x="3409" y="1945"/>
                    <a:pt x="3486" y="1542"/>
                    <a:pt x="3377" y="1255"/>
                  </a:cubicBezTo>
                  <a:cubicBezTo>
                    <a:pt x="3301" y="1051"/>
                    <a:pt x="3134" y="884"/>
                    <a:pt x="3089" y="672"/>
                  </a:cubicBezTo>
                  <a:cubicBezTo>
                    <a:pt x="3044" y="462"/>
                    <a:pt x="3124" y="236"/>
                    <a:pt x="3051" y="36"/>
                  </a:cubicBezTo>
                  <a:cubicBezTo>
                    <a:pt x="3024" y="11"/>
                    <a:pt x="2993" y="1"/>
                    <a:pt x="29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g25b05c8fee3_0_80"/>
            <p:cNvSpPr/>
            <p:nvPr/>
          </p:nvSpPr>
          <p:spPr>
            <a:xfrm>
              <a:off x="10847115" y="98092"/>
              <a:ext cx="45984" cy="56413"/>
            </a:xfrm>
            <a:custGeom>
              <a:rect b="b" l="l" r="r" t="t"/>
              <a:pathLst>
                <a:path extrusionOk="0" h="119" w="97">
                  <a:moveTo>
                    <a:pt x="46" y="0"/>
                  </a:moveTo>
                  <a:cubicBezTo>
                    <a:pt x="45" y="0"/>
                    <a:pt x="45" y="0"/>
                    <a:pt x="44" y="0"/>
                  </a:cubicBezTo>
                  <a:cubicBezTo>
                    <a:pt x="20" y="2"/>
                    <a:pt x="0" y="29"/>
                    <a:pt x="2" y="63"/>
                  </a:cubicBezTo>
                  <a:cubicBezTo>
                    <a:pt x="4" y="94"/>
                    <a:pt x="25" y="119"/>
                    <a:pt x="50" y="119"/>
                  </a:cubicBezTo>
                  <a:cubicBezTo>
                    <a:pt x="51" y="119"/>
                    <a:pt x="52" y="118"/>
                    <a:pt x="53" y="118"/>
                  </a:cubicBezTo>
                  <a:cubicBezTo>
                    <a:pt x="78" y="117"/>
                    <a:pt x="97" y="90"/>
                    <a:pt x="95" y="57"/>
                  </a:cubicBezTo>
                  <a:cubicBezTo>
                    <a:pt x="92" y="24"/>
                    <a:pt x="70" y="0"/>
                    <a:pt x="46" y="0"/>
                  </a:cubicBezTo>
                  <a:close/>
                </a:path>
              </a:pathLst>
            </a:custGeom>
            <a:solidFill>
              <a:srgbClr val="EEE3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g25b05c8fee3_0_80"/>
            <p:cNvSpPr/>
            <p:nvPr/>
          </p:nvSpPr>
          <p:spPr>
            <a:xfrm>
              <a:off x="10843797" y="186266"/>
              <a:ext cx="18014" cy="22755"/>
            </a:xfrm>
            <a:custGeom>
              <a:rect b="b" l="l" r="r" t="t"/>
              <a:pathLst>
                <a:path extrusionOk="0" h="48" w="38">
                  <a:moveTo>
                    <a:pt x="18" y="1"/>
                  </a:moveTo>
                  <a:cubicBezTo>
                    <a:pt x="7" y="1"/>
                    <a:pt x="1" y="12"/>
                    <a:pt x="1" y="25"/>
                  </a:cubicBezTo>
                  <a:cubicBezTo>
                    <a:pt x="2" y="38"/>
                    <a:pt x="9" y="47"/>
                    <a:pt x="20" y="47"/>
                  </a:cubicBezTo>
                  <a:cubicBezTo>
                    <a:pt x="30" y="46"/>
                    <a:pt x="38" y="36"/>
                    <a:pt x="38" y="24"/>
                  </a:cubicBezTo>
                  <a:cubicBezTo>
                    <a:pt x="35" y="10"/>
                    <a:pt x="28" y="1"/>
                    <a:pt x="18" y="1"/>
                  </a:cubicBezTo>
                  <a:close/>
                </a:path>
              </a:pathLst>
            </a:custGeom>
            <a:solidFill>
              <a:srgbClr val="EEE3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g25b05c8fee3_0_80"/>
            <p:cNvSpPr/>
            <p:nvPr/>
          </p:nvSpPr>
          <p:spPr>
            <a:xfrm>
              <a:off x="9114886" y="285344"/>
              <a:ext cx="1197008" cy="181090"/>
            </a:xfrm>
            <a:custGeom>
              <a:rect b="b" l="l" r="r" t="t"/>
              <a:pathLst>
                <a:path extrusionOk="0" fill="none" h="382" w="2525">
                  <a:moveTo>
                    <a:pt x="1" y="0"/>
                  </a:moveTo>
                  <a:cubicBezTo>
                    <a:pt x="206" y="162"/>
                    <a:pt x="452" y="273"/>
                    <a:pt x="710" y="320"/>
                  </a:cubicBezTo>
                  <a:cubicBezTo>
                    <a:pt x="782" y="333"/>
                    <a:pt x="856" y="342"/>
                    <a:pt x="929" y="348"/>
                  </a:cubicBezTo>
                  <a:cubicBezTo>
                    <a:pt x="1335" y="381"/>
                    <a:pt x="1712" y="376"/>
                    <a:pt x="2143" y="266"/>
                  </a:cubicBezTo>
                  <a:cubicBezTo>
                    <a:pt x="2260" y="236"/>
                    <a:pt x="2423" y="187"/>
                    <a:pt x="2524" y="121"/>
                  </a:cubicBezTo>
                </a:path>
              </a:pathLst>
            </a:custGeom>
            <a:noFill/>
            <a:ln cap="flat" cmpd="sng" w="9525">
              <a:solidFill>
                <a:schemeClr val="accent2"/>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g25b05c8fee3_0_80"/>
            <p:cNvSpPr/>
            <p:nvPr/>
          </p:nvSpPr>
          <p:spPr>
            <a:xfrm>
              <a:off x="9436302" y="-512021"/>
              <a:ext cx="1652582" cy="1821329"/>
            </a:xfrm>
            <a:custGeom>
              <a:rect b="b" l="l" r="r" t="t"/>
              <a:pathLst>
                <a:path extrusionOk="0" h="3842" w="3486">
                  <a:moveTo>
                    <a:pt x="2962" y="1"/>
                  </a:moveTo>
                  <a:cubicBezTo>
                    <a:pt x="2862" y="1"/>
                    <a:pt x="2754" y="104"/>
                    <a:pt x="2739" y="215"/>
                  </a:cubicBezTo>
                  <a:cubicBezTo>
                    <a:pt x="2719" y="361"/>
                    <a:pt x="2791" y="503"/>
                    <a:pt x="2814" y="649"/>
                  </a:cubicBezTo>
                  <a:cubicBezTo>
                    <a:pt x="2854" y="898"/>
                    <a:pt x="2754" y="1146"/>
                    <a:pt x="2643" y="1373"/>
                  </a:cubicBezTo>
                  <a:cubicBezTo>
                    <a:pt x="2410" y="1855"/>
                    <a:pt x="2107" y="2329"/>
                    <a:pt x="1645" y="2597"/>
                  </a:cubicBezTo>
                  <a:cubicBezTo>
                    <a:pt x="1183" y="2866"/>
                    <a:pt x="587" y="2915"/>
                    <a:pt x="162" y="3206"/>
                  </a:cubicBezTo>
                  <a:cubicBezTo>
                    <a:pt x="1" y="3318"/>
                    <a:pt x="7" y="3561"/>
                    <a:pt x="171" y="3668"/>
                  </a:cubicBezTo>
                  <a:cubicBezTo>
                    <a:pt x="285" y="3742"/>
                    <a:pt x="417" y="3792"/>
                    <a:pt x="549" y="3818"/>
                  </a:cubicBezTo>
                  <a:cubicBezTo>
                    <a:pt x="632" y="3834"/>
                    <a:pt x="717" y="3841"/>
                    <a:pt x="801" y="3841"/>
                  </a:cubicBezTo>
                  <a:cubicBezTo>
                    <a:pt x="969" y="3841"/>
                    <a:pt x="1139" y="3813"/>
                    <a:pt x="1303" y="3771"/>
                  </a:cubicBezTo>
                  <a:cubicBezTo>
                    <a:pt x="2154" y="3552"/>
                    <a:pt x="2903" y="3018"/>
                    <a:pt x="3277" y="2224"/>
                  </a:cubicBezTo>
                  <a:cubicBezTo>
                    <a:pt x="3409" y="1945"/>
                    <a:pt x="3486" y="1542"/>
                    <a:pt x="3377" y="1255"/>
                  </a:cubicBezTo>
                  <a:cubicBezTo>
                    <a:pt x="3301" y="1051"/>
                    <a:pt x="3134" y="884"/>
                    <a:pt x="3089" y="672"/>
                  </a:cubicBezTo>
                  <a:cubicBezTo>
                    <a:pt x="3044" y="462"/>
                    <a:pt x="3124" y="236"/>
                    <a:pt x="3051" y="36"/>
                  </a:cubicBezTo>
                  <a:cubicBezTo>
                    <a:pt x="3024" y="11"/>
                    <a:pt x="2993" y="1"/>
                    <a:pt x="29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g25b05c8fee3_0_80"/>
            <p:cNvSpPr/>
            <p:nvPr/>
          </p:nvSpPr>
          <p:spPr>
            <a:xfrm>
              <a:off x="9436302" y="1056162"/>
              <a:ext cx="72057" cy="106189"/>
            </a:xfrm>
            <a:custGeom>
              <a:rect b="b" l="l" r="r" t="t"/>
              <a:pathLst>
                <a:path extrusionOk="0" h="224" w="152">
                  <a:moveTo>
                    <a:pt x="79" y="1"/>
                  </a:moveTo>
                  <a:lnTo>
                    <a:pt x="79" y="1"/>
                  </a:lnTo>
                  <a:cubicBezTo>
                    <a:pt x="80" y="3"/>
                    <a:pt x="1" y="101"/>
                    <a:pt x="76" y="222"/>
                  </a:cubicBezTo>
                  <a:cubicBezTo>
                    <a:pt x="79" y="223"/>
                    <a:pt x="82" y="223"/>
                    <a:pt x="86" y="223"/>
                  </a:cubicBezTo>
                  <a:cubicBezTo>
                    <a:pt x="109" y="223"/>
                    <a:pt x="131" y="205"/>
                    <a:pt x="140" y="184"/>
                  </a:cubicBezTo>
                  <a:cubicBezTo>
                    <a:pt x="151" y="159"/>
                    <a:pt x="150" y="131"/>
                    <a:pt x="149" y="103"/>
                  </a:cubicBezTo>
                  <a:cubicBezTo>
                    <a:pt x="149" y="91"/>
                    <a:pt x="147" y="80"/>
                    <a:pt x="145" y="68"/>
                  </a:cubicBezTo>
                  <a:cubicBezTo>
                    <a:pt x="137" y="37"/>
                    <a:pt x="110" y="10"/>
                    <a:pt x="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g25b05c8fee3_0_80"/>
            <p:cNvSpPr/>
            <p:nvPr/>
          </p:nvSpPr>
          <p:spPr>
            <a:xfrm>
              <a:off x="9519263" y="-241808"/>
              <a:ext cx="1310783" cy="1356753"/>
            </a:xfrm>
            <a:custGeom>
              <a:rect b="b" l="l" r="r" t="t"/>
              <a:pathLst>
                <a:path extrusionOk="0" fill="none" h="2862" w="2765">
                  <a:moveTo>
                    <a:pt x="1" y="2852"/>
                  </a:moveTo>
                  <a:cubicBezTo>
                    <a:pt x="149" y="2861"/>
                    <a:pt x="296" y="2822"/>
                    <a:pt x="440" y="2781"/>
                  </a:cubicBezTo>
                  <a:cubicBezTo>
                    <a:pt x="802" y="2678"/>
                    <a:pt x="1237" y="2570"/>
                    <a:pt x="1561" y="2381"/>
                  </a:cubicBezTo>
                  <a:cubicBezTo>
                    <a:pt x="2254" y="1978"/>
                    <a:pt x="2644" y="1351"/>
                    <a:pt x="2740" y="603"/>
                  </a:cubicBezTo>
                  <a:cubicBezTo>
                    <a:pt x="2764" y="416"/>
                    <a:pt x="2737" y="207"/>
                    <a:pt x="2622" y="1"/>
                  </a:cubicBez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g25b05c8fee3_0_80"/>
            <p:cNvSpPr/>
            <p:nvPr/>
          </p:nvSpPr>
          <p:spPr>
            <a:xfrm>
              <a:off x="10150241" y="1045733"/>
              <a:ext cx="201002" cy="86753"/>
            </a:xfrm>
            <a:custGeom>
              <a:rect b="b" l="l" r="r" t="t"/>
              <a:pathLst>
                <a:path extrusionOk="0" h="183" w="424">
                  <a:moveTo>
                    <a:pt x="391" y="1"/>
                  </a:moveTo>
                  <a:cubicBezTo>
                    <a:pt x="279" y="1"/>
                    <a:pt x="121" y="85"/>
                    <a:pt x="22" y="136"/>
                  </a:cubicBezTo>
                  <a:cubicBezTo>
                    <a:pt x="16" y="140"/>
                    <a:pt x="9" y="143"/>
                    <a:pt x="6" y="150"/>
                  </a:cubicBezTo>
                  <a:cubicBezTo>
                    <a:pt x="0" y="161"/>
                    <a:pt x="8" y="172"/>
                    <a:pt x="17" y="178"/>
                  </a:cubicBezTo>
                  <a:cubicBezTo>
                    <a:pt x="27" y="183"/>
                    <a:pt x="38" y="183"/>
                    <a:pt x="50" y="183"/>
                  </a:cubicBezTo>
                  <a:cubicBezTo>
                    <a:pt x="161" y="180"/>
                    <a:pt x="274" y="148"/>
                    <a:pt x="371" y="92"/>
                  </a:cubicBezTo>
                  <a:cubicBezTo>
                    <a:pt x="396" y="78"/>
                    <a:pt x="424" y="56"/>
                    <a:pt x="421" y="27"/>
                  </a:cubicBezTo>
                  <a:cubicBezTo>
                    <a:pt x="419" y="18"/>
                    <a:pt x="416" y="8"/>
                    <a:pt x="408" y="3"/>
                  </a:cubicBezTo>
                  <a:cubicBezTo>
                    <a:pt x="402" y="1"/>
                    <a:pt x="397" y="1"/>
                    <a:pt x="39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g25b05c8fee3_0_80"/>
            <p:cNvSpPr/>
            <p:nvPr/>
          </p:nvSpPr>
          <p:spPr>
            <a:xfrm>
              <a:off x="10372103" y="966565"/>
              <a:ext cx="65895" cy="37451"/>
            </a:xfrm>
            <a:custGeom>
              <a:rect b="b" l="l" r="r" t="t"/>
              <a:pathLst>
                <a:path extrusionOk="0" h="79" w="139">
                  <a:moveTo>
                    <a:pt x="106" y="0"/>
                  </a:moveTo>
                  <a:cubicBezTo>
                    <a:pt x="78" y="5"/>
                    <a:pt x="51" y="15"/>
                    <a:pt x="28" y="29"/>
                  </a:cubicBezTo>
                  <a:cubicBezTo>
                    <a:pt x="13" y="38"/>
                    <a:pt x="1" y="55"/>
                    <a:pt x="8" y="69"/>
                  </a:cubicBezTo>
                  <a:cubicBezTo>
                    <a:pt x="16" y="76"/>
                    <a:pt x="31" y="79"/>
                    <a:pt x="48" y="79"/>
                  </a:cubicBezTo>
                  <a:cubicBezTo>
                    <a:pt x="61" y="79"/>
                    <a:pt x="76" y="77"/>
                    <a:pt x="87" y="73"/>
                  </a:cubicBezTo>
                  <a:cubicBezTo>
                    <a:pt x="112" y="64"/>
                    <a:pt x="139" y="33"/>
                    <a:pt x="127" y="10"/>
                  </a:cubicBezTo>
                  <a:cubicBezTo>
                    <a:pt x="124" y="2"/>
                    <a:pt x="112" y="0"/>
                    <a:pt x="10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87" name="Google Shape;1487;g25b05c8fee3_0_80"/>
          <p:cNvPicPr preferRelativeResize="0"/>
          <p:nvPr/>
        </p:nvPicPr>
        <p:blipFill>
          <a:blip r:embed="rId3">
            <a:alphaModFix/>
          </a:blip>
          <a:stretch>
            <a:fillRect/>
          </a:stretch>
        </p:blipFill>
        <p:spPr>
          <a:xfrm>
            <a:off x="-44575" y="1497225"/>
            <a:ext cx="3680950" cy="2453974"/>
          </a:xfrm>
          <a:prstGeom prst="rect">
            <a:avLst/>
          </a:prstGeom>
          <a:noFill/>
          <a:ln>
            <a:noFill/>
          </a:ln>
        </p:spPr>
      </p:pic>
      <p:sp>
        <p:nvSpPr>
          <p:cNvPr id="1488" name="Google Shape;1488;g25b05c8fee3_0_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g25b993364ed_1_50"/>
          <p:cNvSpPr txBox="1"/>
          <p:nvPr>
            <p:ph type="title"/>
          </p:nvPr>
        </p:nvSpPr>
        <p:spPr>
          <a:xfrm>
            <a:off x="720000" y="469125"/>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en"/>
              <a:t>Conclusions &amp; Future Work</a:t>
            </a:r>
            <a:endParaRPr/>
          </a:p>
        </p:txBody>
      </p:sp>
      <p:sp>
        <p:nvSpPr>
          <p:cNvPr id="1494" name="Google Shape;1494;g25b993364ed_1_50"/>
          <p:cNvSpPr txBox="1"/>
          <p:nvPr>
            <p:ph idx="2" type="title"/>
          </p:nvPr>
        </p:nvSpPr>
        <p:spPr>
          <a:xfrm>
            <a:off x="966175" y="2425325"/>
            <a:ext cx="3605700" cy="80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1. </a:t>
            </a:r>
            <a:r>
              <a:rPr lang="en"/>
              <a:t>Increase the number of    categories and images</a:t>
            </a:r>
            <a:endParaRPr/>
          </a:p>
        </p:txBody>
      </p:sp>
      <p:sp>
        <p:nvSpPr>
          <p:cNvPr id="1495" name="Google Shape;1495;g25b993364ed_1_50"/>
          <p:cNvSpPr txBox="1"/>
          <p:nvPr>
            <p:ph idx="3" type="subTitle"/>
          </p:nvPr>
        </p:nvSpPr>
        <p:spPr>
          <a:xfrm>
            <a:off x="966175" y="3179925"/>
            <a:ext cx="3408300" cy="1301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People who are not in Japan or Asia may not find our selected food classes relevant</a:t>
            </a:r>
            <a:endParaRPr/>
          </a:p>
          <a:p>
            <a:pPr indent="-317500" lvl="0" marL="457200" rtl="0" algn="l">
              <a:spcBef>
                <a:spcPts val="0"/>
              </a:spcBef>
              <a:spcAft>
                <a:spcPts val="0"/>
              </a:spcAft>
              <a:buSzPts val="1400"/>
              <a:buChar char="●"/>
            </a:pPr>
            <a:r>
              <a:rPr lang="en"/>
              <a:t>The number of images per class and labels per image can affect model performance</a:t>
            </a:r>
            <a:endParaRPr/>
          </a:p>
        </p:txBody>
      </p:sp>
      <p:sp>
        <p:nvSpPr>
          <p:cNvPr id="1496" name="Google Shape;1496;g25b993364ed_1_50"/>
          <p:cNvSpPr txBox="1"/>
          <p:nvPr>
            <p:ph idx="4" type="title"/>
          </p:nvPr>
        </p:nvSpPr>
        <p:spPr>
          <a:xfrm>
            <a:off x="4753163" y="2425326"/>
            <a:ext cx="34083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2. </a:t>
            </a:r>
            <a:r>
              <a:rPr lang="en"/>
              <a:t>Handling imbalanced data</a:t>
            </a:r>
            <a:endParaRPr/>
          </a:p>
        </p:txBody>
      </p:sp>
      <p:sp>
        <p:nvSpPr>
          <p:cNvPr id="1497" name="Google Shape;1497;g25b993364ed_1_50"/>
          <p:cNvSpPr txBox="1"/>
          <p:nvPr>
            <p:ph idx="5" type="subTitle"/>
          </p:nvPr>
        </p:nvSpPr>
        <p:spPr>
          <a:xfrm>
            <a:off x="4572000" y="2950400"/>
            <a:ext cx="3928200" cy="564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It could lead to bias in the model's predictions</a:t>
            </a:r>
            <a:endParaRPr/>
          </a:p>
          <a:p>
            <a:pPr indent="0" lvl="0" marL="457200" rtl="0" algn="l">
              <a:spcBef>
                <a:spcPts val="1600"/>
              </a:spcBef>
              <a:spcAft>
                <a:spcPts val="1600"/>
              </a:spcAft>
              <a:buNone/>
            </a:pPr>
            <a:r>
              <a:rPr lang="en"/>
              <a:t> </a:t>
            </a:r>
            <a:endParaRPr/>
          </a:p>
        </p:txBody>
      </p:sp>
      <p:sp>
        <p:nvSpPr>
          <p:cNvPr id="1498" name="Google Shape;1498;g25b993364ed_1_50"/>
          <p:cNvSpPr txBox="1"/>
          <p:nvPr>
            <p:ph idx="6" type="title"/>
          </p:nvPr>
        </p:nvSpPr>
        <p:spPr>
          <a:xfrm>
            <a:off x="4753175" y="3425025"/>
            <a:ext cx="30183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3. Weight measurements</a:t>
            </a:r>
            <a:endParaRPr/>
          </a:p>
        </p:txBody>
      </p:sp>
      <p:sp>
        <p:nvSpPr>
          <p:cNvPr id="1499" name="Google Shape;1499;g25b993364ed_1_50"/>
          <p:cNvSpPr txBox="1"/>
          <p:nvPr>
            <p:ph idx="7" type="subTitle"/>
          </p:nvPr>
        </p:nvSpPr>
        <p:spPr>
          <a:xfrm>
            <a:off x="4572000" y="3961550"/>
            <a:ext cx="4076700" cy="788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Try some methods to identify the volume and weight of foods in image, and provide more accurate nutrition information</a:t>
            </a:r>
            <a:endParaRPr/>
          </a:p>
        </p:txBody>
      </p:sp>
      <p:grpSp>
        <p:nvGrpSpPr>
          <p:cNvPr id="1500" name="Google Shape;1500;g25b993364ed_1_50"/>
          <p:cNvGrpSpPr/>
          <p:nvPr/>
        </p:nvGrpSpPr>
        <p:grpSpPr>
          <a:xfrm rot="-1101727">
            <a:off x="7955260" y="842513"/>
            <a:ext cx="937472" cy="1318325"/>
            <a:chOff x="8286747" y="-1459185"/>
            <a:chExt cx="1983371" cy="2789125"/>
          </a:xfrm>
        </p:grpSpPr>
        <p:sp>
          <p:nvSpPr>
            <p:cNvPr id="1501" name="Google Shape;1501;g25b993364ed_1_50"/>
            <p:cNvSpPr/>
            <p:nvPr/>
          </p:nvSpPr>
          <p:spPr>
            <a:xfrm>
              <a:off x="8736804" y="-1459185"/>
              <a:ext cx="289042" cy="803712"/>
            </a:xfrm>
            <a:custGeom>
              <a:rect b="b" l="l" r="r" t="t"/>
              <a:pathLst>
                <a:path extrusionOk="0" h="1852" w="666">
                  <a:moveTo>
                    <a:pt x="157" y="0"/>
                  </a:moveTo>
                  <a:cubicBezTo>
                    <a:pt x="157" y="0"/>
                    <a:pt x="156" y="0"/>
                    <a:pt x="156" y="0"/>
                  </a:cubicBezTo>
                  <a:cubicBezTo>
                    <a:pt x="65" y="20"/>
                    <a:pt x="1" y="123"/>
                    <a:pt x="26" y="215"/>
                  </a:cubicBezTo>
                  <a:cubicBezTo>
                    <a:pt x="49" y="299"/>
                    <a:pt x="135" y="371"/>
                    <a:pt x="111" y="455"/>
                  </a:cubicBezTo>
                  <a:cubicBezTo>
                    <a:pt x="96" y="509"/>
                    <a:pt x="37" y="549"/>
                    <a:pt x="42" y="603"/>
                  </a:cubicBezTo>
                  <a:cubicBezTo>
                    <a:pt x="49" y="699"/>
                    <a:pt x="212" y="687"/>
                    <a:pt x="255" y="771"/>
                  </a:cubicBezTo>
                  <a:cubicBezTo>
                    <a:pt x="302" y="863"/>
                    <a:pt x="165" y="974"/>
                    <a:pt x="208" y="1069"/>
                  </a:cubicBezTo>
                  <a:cubicBezTo>
                    <a:pt x="230" y="1117"/>
                    <a:pt x="290" y="1134"/>
                    <a:pt x="334" y="1168"/>
                  </a:cubicBezTo>
                  <a:cubicBezTo>
                    <a:pt x="396" y="1215"/>
                    <a:pt x="422" y="1305"/>
                    <a:pt x="396" y="1378"/>
                  </a:cubicBezTo>
                  <a:cubicBezTo>
                    <a:pt x="380" y="1420"/>
                    <a:pt x="349" y="1458"/>
                    <a:pt x="354" y="1502"/>
                  </a:cubicBezTo>
                  <a:cubicBezTo>
                    <a:pt x="359" y="1553"/>
                    <a:pt x="405" y="1587"/>
                    <a:pt x="434" y="1628"/>
                  </a:cubicBezTo>
                  <a:cubicBezTo>
                    <a:pt x="477" y="1689"/>
                    <a:pt x="482" y="1775"/>
                    <a:pt x="445" y="1843"/>
                  </a:cubicBezTo>
                  <a:cubicBezTo>
                    <a:pt x="458" y="1848"/>
                    <a:pt x="471" y="1851"/>
                    <a:pt x="485" y="1851"/>
                  </a:cubicBezTo>
                  <a:cubicBezTo>
                    <a:pt x="539" y="1851"/>
                    <a:pt x="593" y="1808"/>
                    <a:pt x="596" y="1753"/>
                  </a:cubicBezTo>
                  <a:cubicBezTo>
                    <a:pt x="600" y="1672"/>
                    <a:pt x="511" y="1602"/>
                    <a:pt x="529" y="1524"/>
                  </a:cubicBezTo>
                  <a:cubicBezTo>
                    <a:pt x="544" y="1464"/>
                    <a:pt x="619" y="1419"/>
                    <a:pt x="605" y="1359"/>
                  </a:cubicBezTo>
                  <a:cubicBezTo>
                    <a:pt x="592" y="1302"/>
                    <a:pt x="514" y="1291"/>
                    <a:pt x="482" y="1243"/>
                  </a:cubicBezTo>
                  <a:cubicBezTo>
                    <a:pt x="444" y="1187"/>
                    <a:pt x="486" y="1111"/>
                    <a:pt x="535" y="1063"/>
                  </a:cubicBezTo>
                  <a:cubicBezTo>
                    <a:pt x="584" y="1016"/>
                    <a:pt x="645" y="971"/>
                    <a:pt x="656" y="903"/>
                  </a:cubicBezTo>
                  <a:cubicBezTo>
                    <a:pt x="665" y="840"/>
                    <a:pt x="616" y="774"/>
                    <a:pt x="553" y="766"/>
                  </a:cubicBezTo>
                  <a:cubicBezTo>
                    <a:pt x="527" y="761"/>
                    <a:pt x="500" y="766"/>
                    <a:pt x="479" y="753"/>
                  </a:cubicBezTo>
                  <a:cubicBezTo>
                    <a:pt x="434" y="723"/>
                    <a:pt x="460" y="653"/>
                    <a:pt x="498" y="614"/>
                  </a:cubicBezTo>
                  <a:cubicBezTo>
                    <a:pt x="537" y="576"/>
                    <a:pt x="586" y="534"/>
                    <a:pt x="576" y="481"/>
                  </a:cubicBezTo>
                  <a:cubicBezTo>
                    <a:pt x="567" y="443"/>
                    <a:pt x="526" y="418"/>
                    <a:pt x="486" y="417"/>
                  </a:cubicBezTo>
                  <a:cubicBezTo>
                    <a:pt x="485" y="417"/>
                    <a:pt x="483" y="417"/>
                    <a:pt x="482" y="417"/>
                  </a:cubicBezTo>
                  <a:cubicBezTo>
                    <a:pt x="445" y="417"/>
                    <a:pt x="407" y="430"/>
                    <a:pt x="372" y="445"/>
                  </a:cubicBezTo>
                  <a:cubicBezTo>
                    <a:pt x="339" y="424"/>
                    <a:pt x="345" y="375"/>
                    <a:pt x="365" y="342"/>
                  </a:cubicBezTo>
                  <a:cubicBezTo>
                    <a:pt x="385" y="310"/>
                    <a:pt x="415" y="281"/>
                    <a:pt x="426" y="244"/>
                  </a:cubicBezTo>
                  <a:cubicBezTo>
                    <a:pt x="436" y="211"/>
                    <a:pt x="412" y="167"/>
                    <a:pt x="381" y="167"/>
                  </a:cubicBezTo>
                  <a:cubicBezTo>
                    <a:pt x="377" y="167"/>
                    <a:pt x="374" y="168"/>
                    <a:pt x="370" y="169"/>
                  </a:cubicBezTo>
                  <a:cubicBezTo>
                    <a:pt x="343" y="176"/>
                    <a:pt x="332" y="215"/>
                    <a:pt x="303" y="225"/>
                  </a:cubicBezTo>
                  <a:cubicBezTo>
                    <a:pt x="299" y="227"/>
                    <a:pt x="294" y="228"/>
                    <a:pt x="289" y="228"/>
                  </a:cubicBezTo>
                  <a:cubicBezTo>
                    <a:pt x="262" y="228"/>
                    <a:pt x="236" y="201"/>
                    <a:pt x="228" y="173"/>
                  </a:cubicBezTo>
                  <a:cubicBezTo>
                    <a:pt x="219" y="139"/>
                    <a:pt x="226" y="104"/>
                    <a:pt x="221" y="70"/>
                  </a:cubicBezTo>
                  <a:cubicBezTo>
                    <a:pt x="216" y="36"/>
                    <a:pt x="191" y="0"/>
                    <a:pt x="1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g25b993364ed_1_50"/>
            <p:cNvSpPr/>
            <p:nvPr/>
          </p:nvSpPr>
          <p:spPr>
            <a:xfrm>
              <a:off x="8736804" y="-1459185"/>
              <a:ext cx="289042" cy="803712"/>
            </a:xfrm>
            <a:custGeom>
              <a:rect b="b" l="l" r="r" t="t"/>
              <a:pathLst>
                <a:path extrusionOk="0" h="1852" w="666">
                  <a:moveTo>
                    <a:pt x="157" y="0"/>
                  </a:moveTo>
                  <a:cubicBezTo>
                    <a:pt x="157" y="0"/>
                    <a:pt x="156" y="0"/>
                    <a:pt x="156" y="0"/>
                  </a:cubicBezTo>
                  <a:cubicBezTo>
                    <a:pt x="65" y="20"/>
                    <a:pt x="1" y="123"/>
                    <a:pt x="26" y="215"/>
                  </a:cubicBezTo>
                  <a:cubicBezTo>
                    <a:pt x="49" y="299"/>
                    <a:pt x="135" y="371"/>
                    <a:pt x="111" y="455"/>
                  </a:cubicBezTo>
                  <a:cubicBezTo>
                    <a:pt x="96" y="509"/>
                    <a:pt x="37" y="549"/>
                    <a:pt x="42" y="603"/>
                  </a:cubicBezTo>
                  <a:cubicBezTo>
                    <a:pt x="49" y="699"/>
                    <a:pt x="212" y="687"/>
                    <a:pt x="255" y="771"/>
                  </a:cubicBezTo>
                  <a:cubicBezTo>
                    <a:pt x="302" y="863"/>
                    <a:pt x="165" y="974"/>
                    <a:pt x="208" y="1069"/>
                  </a:cubicBezTo>
                  <a:cubicBezTo>
                    <a:pt x="230" y="1117"/>
                    <a:pt x="290" y="1134"/>
                    <a:pt x="334" y="1168"/>
                  </a:cubicBezTo>
                  <a:cubicBezTo>
                    <a:pt x="396" y="1215"/>
                    <a:pt x="422" y="1305"/>
                    <a:pt x="396" y="1378"/>
                  </a:cubicBezTo>
                  <a:cubicBezTo>
                    <a:pt x="380" y="1420"/>
                    <a:pt x="349" y="1458"/>
                    <a:pt x="354" y="1502"/>
                  </a:cubicBezTo>
                  <a:cubicBezTo>
                    <a:pt x="359" y="1553"/>
                    <a:pt x="405" y="1587"/>
                    <a:pt x="434" y="1628"/>
                  </a:cubicBezTo>
                  <a:cubicBezTo>
                    <a:pt x="477" y="1689"/>
                    <a:pt x="482" y="1775"/>
                    <a:pt x="445" y="1843"/>
                  </a:cubicBezTo>
                  <a:cubicBezTo>
                    <a:pt x="458" y="1848"/>
                    <a:pt x="471" y="1851"/>
                    <a:pt x="485" y="1851"/>
                  </a:cubicBezTo>
                  <a:cubicBezTo>
                    <a:pt x="539" y="1851"/>
                    <a:pt x="593" y="1808"/>
                    <a:pt x="596" y="1753"/>
                  </a:cubicBezTo>
                  <a:cubicBezTo>
                    <a:pt x="600" y="1672"/>
                    <a:pt x="511" y="1602"/>
                    <a:pt x="529" y="1524"/>
                  </a:cubicBezTo>
                  <a:cubicBezTo>
                    <a:pt x="544" y="1464"/>
                    <a:pt x="619" y="1419"/>
                    <a:pt x="605" y="1359"/>
                  </a:cubicBezTo>
                  <a:cubicBezTo>
                    <a:pt x="592" y="1302"/>
                    <a:pt x="514" y="1291"/>
                    <a:pt x="482" y="1243"/>
                  </a:cubicBezTo>
                  <a:cubicBezTo>
                    <a:pt x="444" y="1187"/>
                    <a:pt x="486" y="1111"/>
                    <a:pt x="535" y="1063"/>
                  </a:cubicBezTo>
                  <a:cubicBezTo>
                    <a:pt x="584" y="1016"/>
                    <a:pt x="645" y="971"/>
                    <a:pt x="656" y="903"/>
                  </a:cubicBezTo>
                  <a:cubicBezTo>
                    <a:pt x="665" y="840"/>
                    <a:pt x="616" y="774"/>
                    <a:pt x="553" y="766"/>
                  </a:cubicBezTo>
                  <a:cubicBezTo>
                    <a:pt x="527" y="761"/>
                    <a:pt x="500" y="766"/>
                    <a:pt x="479" y="753"/>
                  </a:cubicBezTo>
                  <a:cubicBezTo>
                    <a:pt x="434" y="723"/>
                    <a:pt x="460" y="653"/>
                    <a:pt x="498" y="614"/>
                  </a:cubicBezTo>
                  <a:cubicBezTo>
                    <a:pt x="537" y="576"/>
                    <a:pt x="586" y="534"/>
                    <a:pt x="576" y="481"/>
                  </a:cubicBezTo>
                  <a:cubicBezTo>
                    <a:pt x="567" y="443"/>
                    <a:pt x="526" y="418"/>
                    <a:pt x="486" y="417"/>
                  </a:cubicBezTo>
                  <a:cubicBezTo>
                    <a:pt x="485" y="417"/>
                    <a:pt x="483" y="417"/>
                    <a:pt x="482" y="417"/>
                  </a:cubicBezTo>
                  <a:cubicBezTo>
                    <a:pt x="445" y="417"/>
                    <a:pt x="407" y="430"/>
                    <a:pt x="372" y="445"/>
                  </a:cubicBezTo>
                  <a:cubicBezTo>
                    <a:pt x="339" y="424"/>
                    <a:pt x="345" y="375"/>
                    <a:pt x="365" y="342"/>
                  </a:cubicBezTo>
                  <a:cubicBezTo>
                    <a:pt x="385" y="310"/>
                    <a:pt x="415" y="281"/>
                    <a:pt x="426" y="244"/>
                  </a:cubicBezTo>
                  <a:cubicBezTo>
                    <a:pt x="436" y="211"/>
                    <a:pt x="412" y="167"/>
                    <a:pt x="381" y="167"/>
                  </a:cubicBezTo>
                  <a:cubicBezTo>
                    <a:pt x="377" y="167"/>
                    <a:pt x="374" y="168"/>
                    <a:pt x="370" y="169"/>
                  </a:cubicBezTo>
                  <a:cubicBezTo>
                    <a:pt x="343" y="176"/>
                    <a:pt x="332" y="215"/>
                    <a:pt x="303" y="225"/>
                  </a:cubicBezTo>
                  <a:cubicBezTo>
                    <a:pt x="299" y="227"/>
                    <a:pt x="294" y="228"/>
                    <a:pt x="289" y="228"/>
                  </a:cubicBezTo>
                  <a:cubicBezTo>
                    <a:pt x="262" y="228"/>
                    <a:pt x="236" y="201"/>
                    <a:pt x="228" y="173"/>
                  </a:cubicBezTo>
                  <a:cubicBezTo>
                    <a:pt x="219" y="139"/>
                    <a:pt x="226" y="104"/>
                    <a:pt x="221" y="70"/>
                  </a:cubicBezTo>
                  <a:cubicBezTo>
                    <a:pt x="216" y="36"/>
                    <a:pt x="191" y="0"/>
                    <a:pt x="157" y="0"/>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g25b993364ed_1_50"/>
            <p:cNvSpPr/>
            <p:nvPr/>
          </p:nvSpPr>
          <p:spPr>
            <a:xfrm>
              <a:off x="9010223" y="-1263030"/>
              <a:ext cx="457867" cy="531179"/>
            </a:xfrm>
            <a:custGeom>
              <a:rect b="b" l="l" r="r" t="t"/>
              <a:pathLst>
                <a:path extrusionOk="0" h="1224" w="1055">
                  <a:moveTo>
                    <a:pt x="117" y="1"/>
                  </a:moveTo>
                  <a:cubicBezTo>
                    <a:pt x="70" y="1"/>
                    <a:pt x="21" y="33"/>
                    <a:pt x="15" y="81"/>
                  </a:cubicBezTo>
                  <a:cubicBezTo>
                    <a:pt x="8" y="157"/>
                    <a:pt x="88" y="217"/>
                    <a:pt x="97" y="291"/>
                  </a:cubicBezTo>
                  <a:cubicBezTo>
                    <a:pt x="104" y="350"/>
                    <a:pt x="67" y="404"/>
                    <a:pt x="41" y="459"/>
                  </a:cubicBezTo>
                  <a:cubicBezTo>
                    <a:pt x="14" y="512"/>
                    <a:pt x="1" y="585"/>
                    <a:pt x="45" y="624"/>
                  </a:cubicBezTo>
                  <a:cubicBezTo>
                    <a:pt x="76" y="654"/>
                    <a:pt x="126" y="654"/>
                    <a:pt x="156" y="682"/>
                  </a:cubicBezTo>
                  <a:cubicBezTo>
                    <a:pt x="185" y="709"/>
                    <a:pt x="187" y="756"/>
                    <a:pt x="176" y="794"/>
                  </a:cubicBezTo>
                  <a:cubicBezTo>
                    <a:pt x="166" y="833"/>
                    <a:pt x="143" y="866"/>
                    <a:pt x="130" y="903"/>
                  </a:cubicBezTo>
                  <a:cubicBezTo>
                    <a:pt x="90" y="1013"/>
                    <a:pt x="130" y="1144"/>
                    <a:pt x="222" y="1215"/>
                  </a:cubicBezTo>
                  <a:cubicBezTo>
                    <a:pt x="227" y="1219"/>
                    <a:pt x="232" y="1223"/>
                    <a:pt x="240" y="1223"/>
                  </a:cubicBezTo>
                  <a:cubicBezTo>
                    <a:pt x="252" y="1223"/>
                    <a:pt x="262" y="1209"/>
                    <a:pt x="268" y="1198"/>
                  </a:cubicBezTo>
                  <a:cubicBezTo>
                    <a:pt x="293" y="1160"/>
                    <a:pt x="336" y="1136"/>
                    <a:pt x="382" y="1135"/>
                  </a:cubicBezTo>
                  <a:cubicBezTo>
                    <a:pt x="331" y="1101"/>
                    <a:pt x="350" y="1019"/>
                    <a:pt x="392" y="977"/>
                  </a:cubicBezTo>
                  <a:cubicBezTo>
                    <a:pt x="434" y="935"/>
                    <a:pt x="494" y="912"/>
                    <a:pt x="532" y="864"/>
                  </a:cubicBezTo>
                  <a:cubicBezTo>
                    <a:pt x="583" y="805"/>
                    <a:pt x="597" y="709"/>
                    <a:pt x="668" y="678"/>
                  </a:cubicBezTo>
                  <a:cubicBezTo>
                    <a:pt x="727" y="651"/>
                    <a:pt x="805" y="682"/>
                    <a:pt x="856" y="643"/>
                  </a:cubicBezTo>
                  <a:cubicBezTo>
                    <a:pt x="914" y="597"/>
                    <a:pt x="889" y="502"/>
                    <a:pt x="926" y="438"/>
                  </a:cubicBezTo>
                  <a:cubicBezTo>
                    <a:pt x="950" y="403"/>
                    <a:pt x="989" y="380"/>
                    <a:pt x="1014" y="344"/>
                  </a:cubicBezTo>
                  <a:cubicBezTo>
                    <a:pt x="1054" y="288"/>
                    <a:pt x="1046" y="204"/>
                    <a:pt x="998" y="157"/>
                  </a:cubicBezTo>
                  <a:cubicBezTo>
                    <a:pt x="988" y="148"/>
                    <a:pt x="975" y="139"/>
                    <a:pt x="962" y="139"/>
                  </a:cubicBezTo>
                  <a:cubicBezTo>
                    <a:pt x="960" y="139"/>
                    <a:pt x="959" y="140"/>
                    <a:pt x="958" y="140"/>
                  </a:cubicBezTo>
                  <a:cubicBezTo>
                    <a:pt x="929" y="147"/>
                    <a:pt x="930" y="189"/>
                    <a:pt x="914" y="213"/>
                  </a:cubicBezTo>
                  <a:cubicBezTo>
                    <a:pt x="902" y="234"/>
                    <a:pt x="883" y="240"/>
                    <a:pt x="861" y="240"/>
                  </a:cubicBezTo>
                  <a:cubicBezTo>
                    <a:pt x="819" y="240"/>
                    <a:pt x="765" y="217"/>
                    <a:pt x="721" y="217"/>
                  </a:cubicBezTo>
                  <a:cubicBezTo>
                    <a:pt x="700" y="217"/>
                    <a:pt x="681" y="222"/>
                    <a:pt x="667" y="239"/>
                  </a:cubicBezTo>
                  <a:cubicBezTo>
                    <a:pt x="631" y="280"/>
                    <a:pt x="669" y="343"/>
                    <a:pt x="662" y="396"/>
                  </a:cubicBezTo>
                  <a:cubicBezTo>
                    <a:pt x="650" y="471"/>
                    <a:pt x="555" y="498"/>
                    <a:pt x="479" y="507"/>
                  </a:cubicBezTo>
                  <a:cubicBezTo>
                    <a:pt x="460" y="510"/>
                    <a:pt x="440" y="512"/>
                    <a:pt x="421" y="512"/>
                  </a:cubicBezTo>
                  <a:cubicBezTo>
                    <a:pt x="401" y="512"/>
                    <a:pt x="381" y="510"/>
                    <a:pt x="362" y="502"/>
                  </a:cubicBezTo>
                  <a:cubicBezTo>
                    <a:pt x="325" y="487"/>
                    <a:pt x="295" y="446"/>
                    <a:pt x="308" y="408"/>
                  </a:cubicBezTo>
                  <a:cubicBezTo>
                    <a:pt x="316" y="382"/>
                    <a:pt x="343" y="362"/>
                    <a:pt x="343" y="334"/>
                  </a:cubicBezTo>
                  <a:cubicBezTo>
                    <a:pt x="342" y="296"/>
                    <a:pt x="294" y="281"/>
                    <a:pt x="267" y="256"/>
                  </a:cubicBezTo>
                  <a:cubicBezTo>
                    <a:pt x="204" y="200"/>
                    <a:pt x="237" y="82"/>
                    <a:pt x="176" y="23"/>
                  </a:cubicBezTo>
                  <a:cubicBezTo>
                    <a:pt x="160" y="8"/>
                    <a:pt x="139" y="1"/>
                    <a:pt x="11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g25b993364ed_1_50"/>
            <p:cNvSpPr/>
            <p:nvPr/>
          </p:nvSpPr>
          <p:spPr>
            <a:xfrm>
              <a:off x="8286747" y="-1173633"/>
              <a:ext cx="834577" cy="575444"/>
            </a:xfrm>
            <a:custGeom>
              <a:rect b="b" l="l" r="r" t="t"/>
              <a:pathLst>
                <a:path extrusionOk="0" h="1326" w="1923">
                  <a:moveTo>
                    <a:pt x="559" y="1"/>
                  </a:moveTo>
                  <a:cubicBezTo>
                    <a:pt x="540" y="1"/>
                    <a:pt x="521" y="8"/>
                    <a:pt x="506" y="22"/>
                  </a:cubicBezTo>
                  <a:cubicBezTo>
                    <a:pt x="434" y="95"/>
                    <a:pt x="577" y="223"/>
                    <a:pt x="512" y="305"/>
                  </a:cubicBezTo>
                  <a:cubicBezTo>
                    <a:pt x="496" y="325"/>
                    <a:pt x="470" y="336"/>
                    <a:pt x="445" y="337"/>
                  </a:cubicBezTo>
                  <a:cubicBezTo>
                    <a:pt x="442" y="337"/>
                    <a:pt x="439" y="337"/>
                    <a:pt x="435" y="337"/>
                  </a:cubicBezTo>
                  <a:cubicBezTo>
                    <a:pt x="376" y="337"/>
                    <a:pt x="325" y="302"/>
                    <a:pt x="267" y="294"/>
                  </a:cubicBezTo>
                  <a:cubicBezTo>
                    <a:pt x="257" y="292"/>
                    <a:pt x="247" y="291"/>
                    <a:pt x="237" y="291"/>
                  </a:cubicBezTo>
                  <a:cubicBezTo>
                    <a:pt x="168" y="291"/>
                    <a:pt x="101" y="330"/>
                    <a:pt x="61" y="387"/>
                  </a:cubicBezTo>
                  <a:cubicBezTo>
                    <a:pt x="4" y="468"/>
                    <a:pt x="1" y="578"/>
                    <a:pt x="38" y="668"/>
                  </a:cubicBezTo>
                  <a:cubicBezTo>
                    <a:pt x="54" y="704"/>
                    <a:pt x="81" y="735"/>
                    <a:pt x="118" y="752"/>
                  </a:cubicBezTo>
                  <a:cubicBezTo>
                    <a:pt x="134" y="758"/>
                    <a:pt x="149" y="761"/>
                    <a:pt x="164" y="761"/>
                  </a:cubicBezTo>
                  <a:cubicBezTo>
                    <a:pt x="231" y="761"/>
                    <a:pt x="290" y="706"/>
                    <a:pt x="340" y="658"/>
                  </a:cubicBezTo>
                  <a:cubicBezTo>
                    <a:pt x="383" y="618"/>
                    <a:pt x="440" y="579"/>
                    <a:pt x="495" y="579"/>
                  </a:cubicBezTo>
                  <a:cubicBezTo>
                    <a:pt x="512" y="579"/>
                    <a:pt x="529" y="583"/>
                    <a:pt x="545" y="592"/>
                  </a:cubicBezTo>
                  <a:cubicBezTo>
                    <a:pt x="606" y="618"/>
                    <a:pt x="578" y="711"/>
                    <a:pt x="538" y="761"/>
                  </a:cubicBezTo>
                  <a:cubicBezTo>
                    <a:pt x="524" y="778"/>
                    <a:pt x="512" y="796"/>
                    <a:pt x="501" y="816"/>
                  </a:cubicBezTo>
                  <a:cubicBezTo>
                    <a:pt x="480" y="855"/>
                    <a:pt x="511" y="898"/>
                    <a:pt x="549" y="898"/>
                  </a:cubicBezTo>
                  <a:cubicBezTo>
                    <a:pt x="558" y="898"/>
                    <a:pt x="567" y="895"/>
                    <a:pt x="577" y="890"/>
                  </a:cubicBezTo>
                  <a:lnTo>
                    <a:pt x="629" y="858"/>
                  </a:lnTo>
                  <a:cubicBezTo>
                    <a:pt x="637" y="854"/>
                    <a:pt x="644" y="852"/>
                    <a:pt x="651" y="852"/>
                  </a:cubicBezTo>
                  <a:cubicBezTo>
                    <a:pt x="677" y="852"/>
                    <a:pt x="700" y="877"/>
                    <a:pt x="692" y="904"/>
                  </a:cubicBezTo>
                  <a:cubicBezTo>
                    <a:pt x="685" y="927"/>
                    <a:pt x="672" y="949"/>
                    <a:pt x="656" y="959"/>
                  </a:cubicBezTo>
                  <a:cubicBezTo>
                    <a:pt x="630" y="976"/>
                    <a:pt x="617" y="1007"/>
                    <a:pt x="625" y="1036"/>
                  </a:cubicBezTo>
                  <a:cubicBezTo>
                    <a:pt x="635" y="1065"/>
                    <a:pt x="653" y="1076"/>
                    <a:pt x="673" y="1076"/>
                  </a:cubicBezTo>
                  <a:cubicBezTo>
                    <a:pt x="708" y="1076"/>
                    <a:pt x="751" y="1043"/>
                    <a:pt x="771" y="1016"/>
                  </a:cubicBezTo>
                  <a:cubicBezTo>
                    <a:pt x="786" y="994"/>
                    <a:pt x="811" y="979"/>
                    <a:pt x="836" y="979"/>
                  </a:cubicBezTo>
                  <a:cubicBezTo>
                    <a:pt x="846" y="979"/>
                    <a:pt x="855" y="981"/>
                    <a:pt x="864" y="986"/>
                  </a:cubicBezTo>
                  <a:cubicBezTo>
                    <a:pt x="907" y="1006"/>
                    <a:pt x="894" y="1062"/>
                    <a:pt x="908" y="1102"/>
                  </a:cubicBezTo>
                  <a:cubicBezTo>
                    <a:pt x="934" y="1169"/>
                    <a:pt x="1019" y="1180"/>
                    <a:pt x="1088" y="1189"/>
                  </a:cubicBezTo>
                  <a:cubicBezTo>
                    <a:pt x="1159" y="1196"/>
                    <a:pt x="1256" y="1255"/>
                    <a:pt x="1252" y="1326"/>
                  </a:cubicBezTo>
                  <a:cubicBezTo>
                    <a:pt x="1293" y="1285"/>
                    <a:pt x="1351" y="1248"/>
                    <a:pt x="1407" y="1238"/>
                  </a:cubicBezTo>
                  <a:cubicBezTo>
                    <a:pt x="1370" y="1192"/>
                    <a:pt x="1424" y="1137"/>
                    <a:pt x="1485" y="1136"/>
                  </a:cubicBezTo>
                  <a:cubicBezTo>
                    <a:pt x="1487" y="1136"/>
                    <a:pt x="1489" y="1136"/>
                    <a:pt x="1490" y="1136"/>
                  </a:cubicBezTo>
                  <a:cubicBezTo>
                    <a:pt x="1545" y="1136"/>
                    <a:pt x="1598" y="1162"/>
                    <a:pt x="1654" y="1162"/>
                  </a:cubicBezTo>
                  <a:cubicBezTo>
                    <a:pt x="1671" y="1162"/>
                    <a:pt x="1689" y="1160"/>
                    <a:pt x="1706" y="1153"/>
                  </a:cubicBezTo>
                  <a:cubicBezTo>
                    <a:pt x="1743" y="1138"/>
                    <a:pt x="1765" y="1100"/>
                    <a:pt x="1755" y="1063"/>
                  </a:cubicBezTo>
                  <a:cubicBezTo>
                    <a:pt x="1739" y="1008"/>
                    <a:pt x="1666" y="1034"/>
                    <a:pt x="1660" y="963"/>
                  </a:cubicBezTo>
                  <a:cubicBezTo>
                    <a:pt x="1658" y="936"/>
                    <a:pt x="1669" y="908"/>
                    <a:pt x="1691" y="890"/>
                  </a:cubicBezTo>
                  <a:cubicBezTo>
                    <a:pt x="1736" y="844"/>
                    <a:pt x="1803" y="838"/>
                    <a:pt x="1853" y="800"/>
                  </a:cubicBezTo>
                  <a:cubicBezTo>
                    <a:pt x="1898" y="764"/>
                    <a:pt x="1922" y="694"/>
                    <a:pt x="1892" y="643"/>
                  </a:cubicBezTo>
                  <a:cubicBezTo>
                    <a:pt x="1876" y="617"/>
                    <a:pt x="1848" y="602"/>
                    <a:pt x="1817" y="602"/>
                  </a:cubicBezTo>
                  <a:cubicBezTo>
                    <a:pt x="1816" y="602"/>
                    <a:pt x="1815" y="602"/>
                    <a:pt x="1814" y="602"/>
                  </a:cubicBezTo>
                  <a:cubicBezTo>
                    <a:pt x="1701" y="602"/>
                    <a:pt x="1754" y="727"/>
                    <a:pt x="1693" y="754"/>
                  </a:cubicBezTo>
                  <a:cubicBezTo>
                    <a:pt x="1687" y="757"/>
                    <a:pt x="1681" y="758"/>
                    <a:pt x="1675" y="758"/>
                  </a:cubicBezTo>
                  <a:cubicBezTo>
                    <a:pt x="1642" y="758"/>
                    <a:pt x="1612" y="719"/>
                    <a:pt x="1602" y="683"/>
                  </a:cubicBezTo>
                  <a:cubicBezTo>
                    <a:pt x="1590" y="641"/>
                    <a:pt x="1578" y="589"/>
                    <a:pt x="1537" y="575"/>
                  </a:cubicBezTo>
                  <a:cubicBezTo>
                    <a:pt x="1537" y="575"/>
                    <a:pt x="1536" y="575"/>
                    <a:pt x="1536" y="575"/>
                  </a:cubicBezTo>
                  <a:cubicBezTo>
                    <a:pt x="1469" y="575"/>
                    <a:pt x="1430" y="674"/>
                    <a:pt x="1478" y="718"/>
                  </a:cubicBezTo>
                  <a:cubicBezTo>
                    <a:pt x="1497" y="736"/>
                    <a:pt x="1522" y="743"/>
                    <a:pt x="1540" y="760"/>
                  </a:cubicBezTo>
                  <a:cubicBezTo>
                    <a:pt x="1598" y="815"/>
                    <a:pt x="1546" y="916"/>
                    <a:pt x="1478" y="957"/>
                  </a:cubicBezTo>
                  <a:cubicBezTo>
                    <a:pt x="1453" y="971"/>
                    <a:pt x="1422" y="980"/>
                    <a:pt x="1393" y="980"/>
                  </a:cubicBezTo>
                  <a:cubicBezTo>
                    <a:pt x="1349" y="980"/>
                    <a:pt x="1310" y="960"/>
                    <a:pt x="1303" y="907"/>
                  </a:cubicBezTo>
                  <a:cubicBezTo>
                    <a:pt x="1299" y="878"/>
                    <a:pt x="1307" y="848"/>
                    <a:pt x="1323" y="822"/>
                  </a:cubicBezTo>
                  <a:cubicBezTo>
                    <a:pt x="1323" y="822"/>
                    <a:pt x="1324" y="821"/>
                    <a:pt x="1324" y="820"/>
                  </a:cubicBezTo>
                  <a:cubicBezTo>
                    <a:pt x="1354" y="770"/>
                    <a:pt x="1313" y="715"/>
                    <a:pt x="1265" y="715"/>
                  </a:cubicBezTo>
                  <a:cubicBezTo>
                    <a:pt x="1252" y="715"/>
                    <a:pt x="1240" y="718"/>
                    <a:pt x="1227" y="727"/>
                  </a:cubicBezTo>
                  <a:lnTo>
                    <a:pt x="1108" y="804"/>
                  </a:lnTo>
                  <a:cubicBezTo>
                    <a:pt x="1098" y="811"/>
                    <a:pt x="1086" y="814"/>
                    <a:pt x="1076" y="814"/>
                  </a:cubicBezTo>
                  <a:cubicBezTo>
                    <a:pt x="1032" y="814"/>
                    <a:pt x="996" y="764"/>
                    <a:pt x="1025" y="721"/>
                  </a:cubicBezTo>
                  <a:cubicBezTo>
                    <a:pt x="1033" y="712"/>
                    <a:pt x="1039" y="704"/>
                    <a:pt x="1046" y="696"/>
                  </a:cubicBezTo>
                  <a:cubicBezTo>
                    <a:pt x="1091" y="652"/>
                    <a:pt x="1148" y="605"/>
                    <a:pt x="1143" y="542"/>
                  </a:cubicBezTo>
                  <a:cubicBezTo>
                    <a:pt x="1141" y="529"/>
                    <a:pt x="1138" y="516"/>
                    <a:pt x="1127" y="508"/>
                  </a:cubicBezTo>
                  <a:cubicBezTo>
                    <a:pt x="1121" y="502"/>
                    <a:pt x="1113" y="499"/>
                    <a:pt x="1104" y="499"/>
                  </a:cubicBezTo>
                  <a:cubicBezTo>
                    <a:pt x="1082" y="499"/>
                    <a:pt x="1058" y="517"/>
                    <a:pt x="1040" y="533"/>
                  </a:cubicBezTo>
                  <a:lnTo>
                    <a:pt x="931" y="637"/>
                  </a:lnTo>
                  <a:cubicBezTo>
                    <a:pt x="922" y="645"/>
                    <a:pt x="912" y="648"/>
                    <a:pt x="902" y="648"/>
                  </a:cubicBezTo>
                  <a:cubicBezTo>
                    <a:pt x="886" y="648"/>
                    <a:pt x="871" y="639"/>
                    <a:pt x="864" y="622"/>
                  </a:cubicBezTo>
                  <a:cubicBezTo>
                    <a:pt x="849" y="584"/>
                    <a:pt x="856" y="536"/>
                    <a:pt x="877" y="499"/>
                  </a:cubicBezTo>
                  <a:cubicBezTo>
                    <a:pt x="918" y="427"/>
                    <a:pt x="994" y="378"/>
                    <a:pt x="1001" y="285"/>
                  </a:cubicBezTo>
                  <a:cubicBezTo>
                    <a:pt x="1003" y="242"/>
                    <a:pt x="976" y="200"/>
                    <a:pt x="934" y="191"/>
                  </a:cubicBezTo>
                  <a:cubicBezTo>
                    <a:pt x="928" y="190"/>
                    <a:pt x="923" y="189"/>
                    <a:pt x="918" y="189"/>
                  </a:cubicBezTo>
                  <a:cubicBezTo>
                    <a:pt x="842" y="189"/>
                    <a:pt x="813" y="313"/>
                    <a:pt x="749" y="371"/>
                  </a:cubicBezTo>
                  <a:cubicBezTo>
                    <a:pt x="740" y="380"/>
                    <a:pt x="727" y="385"/>
                    <a:pt x="715" y="385"/>
                  </a:cubicBezTo>
                  <a:cubicBezTo>
                    <a:pt x="693" y="385"/>
                    <a:pt x="672" y="371"/>
                    <a:pt x="665" y="348"/>
                  </a:cubicBezTo>
                  <a:cubicBezTo>
                    <a:pt x="655" y="312"/>
                    <a:pt x="655" y="271"/>
                    <a:pt x="659" y="234"/>
                  </a:cubicBezTo>
                  <a:cubicBezTo>
                    <a:pt x="665" y="163"/>
                    <a:pt x="677" y="89"/>
                    <a:pt x="624" y="31"/>
                  </a:cubicBezTo>
                  <a:cubicBezTo>
                    <a:pt x="607" y="11"/>
                    <a:pt x="582"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g25b993364ed_1_50"/>
            <p:cNvSpPr/>
            <p:nvPr/>
          </p:nvSpPr>
          <p:spPr>
            <a:xfrm>
              <a:off x="8982013" y="-814305"/>
              <a:ext cx="1288105" cy="1619576"/>
            </a:xfrm>
            <a:custGeom>
              <a:rect b="b" l="l" r="r" t="t"/>
              <a:pathLst>
                <a:path extrusionOk="0" h="3732" w="2968">
                  <a:moveTo>
                    <a:pt x="468" y="0"/>
                  </a:moveTo>
                  <a:cubicBezTo>
                    <a:pt x="392" y="0"/>
                    <a:pt x="318" y="17"/>
                    <a:pt x="253" y="55"/>
                  </a:cubicBezTo>
                  <a:cubicBezTo>
                    <a:pt x="69" y="162"/>
                    <a:pt x="0" y="405"/>
                    <a:pt x="40" y="614"/>
                  </a:cubicBezTo>
                  <a:cubicBezTo>
                    <a:pt x="79" y="824"/>
                    <a:pt x="203" y="1005"/>
                    <a:pt x="330" y="1177"/>
                  </a:cubicBezTo>
                  <a:cubicBezTo>
                    <a:pt x="696" y="1675"/>
                    <a:pt x="1104" y="2143"/>
                    <a:pt x="1510" y="2611"/>
                  </a:cubicBezTo>
                  <a:cubicBezTo>
                    <a:pt x="1853" y="3006"/>
                    <a:pt x="2206" y="3410"/>
                    <a:pt x="2658" y="3677"/>
                  </a:cubicBezTo>
                  <a:cubicBezTo>
                    <a:pt x="2705" y="3706"/>
                    <a:pt x="2764" y="3731"/>
                    <a:pt x="2817" y="3731"/>
                  </a:cubicBezTo>
                  <a:cubicBezTo>
                    <a:pt x="2847" y="3731"/>
                    <a:pt x="2875" y="3723"/>
                    <a:pt x="2899" y="3703"/>
                  </a:cubicBezTo>
                  <a:cubicBezTo>
                    <a:pt x="2967" y="3643"/>
                    <a:pt x="2937" y="3533"/>
                    <a:pt x="2901" y="3451"/>
                  </a:cubicBezTo>
                  <a:cubicBezTo>
                    <a:pt x="2444" y="2396"/>
                    <a:pt x="1860" y="1398"/>
                    <a:pt x="1166" y="482"/>
                  </a:cubicBezTo>
                  <a:cubicBezTo>
                    <a:pt x="1055" y="335"/>
                    <a:pt x="937" y="187"/>
                    <a:pt x="780" y="91"/>
                  </a:cubicBezTo>
                  <a:cubicBezTo>
                    <a:pt x="686" y="35"/>
                    <a:pt x="575" y="0"/>
                    <a:pt x="46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g25b993364ed_1_50"/>
            <p:cNvSpPr/>
            <p:nvPr/>
          </p:nvSpPr>
          <p:spPr>
            <a:xfrm>
              <a:off x="9182520" y="-583433"/>
              <a:ext cx="208319" cy="159701"/>
            </a:xfrm>
            <a:custGeom>
              <a:rect b="b" l="l" r="r" t="t"/>
              <a:pathLst>
                <a:path extrusionOk="0" h="368" w="480">
                  <a:moveTo>
                    <a:pt x="479" y="0"/>
                  </a:moveTo>
                  <a:lnTo>
                    <a:pt x="479" y="0"/>
                  </a:lnTo>
                  <a:cubicBezTo>
                    <a:pt x="304" y="100"/>
                    <a:pt x="140" y="225"/>
                    <a:pt x="0" y="368"/>
                  </a:cubicBezTo>
                  <a:cubicBezTo>
                    <a:pt x="159" y="243"/>
                    <a:pt x="318" y="121"/>
                    <a:pt x="479" y="0"/>
                  </a:cubicBezTo>
                  <a:close/>
                </a:path>
              </a:pathLst>
            </a:custGeom>
            <a:solidFill>
              <a:srgbClr val="233634">
                <a:alpha val="6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g25b993364ed_1_50"/>
            <p:cNvSpPr/>
            <p:nvPr/>
          </p:nvSpPr>
          <p:spPr>
            <a:xfrm>
              <a:off x="9452033" y="-388581"/>
              <a:ext cx="95913" cy="65095"/>
            </a:xfrm>
            <a:custGeom>
              <a:rect b="b" l="l" r="r" t="t"/>
              <a:pathLst>
                <a:path extrusionOk="0" h="150" w="221">
                  <a:moveTo>
                    <a:pt x="221" y="1"/>
                  </a:moveTo>
                  <a:lnTo>
                    <a:pt x="221" y="1"/>
                  </a:lnTo>
                  <a:cubicBezTo>
                    <a:pt x="137" y="34"/>
                    <a:pt x="63" y="85"/>
                    <a:pt x="1" y="149"/>
                  </a:cubicBezTo>
                  <a:cubicBezTo>
                    <a:pt x="79" y="106"/>
                    <a:pt x="152" y="56"/>
                    <a:pt x="221" y="1"/>
                  </a:cubicBezTo>
                  <a:close/>
                </a:path>
              </a:pathLst>
            </a:custGeom>
            <a:solidFill>
              <a:srgbClr val="233634">
                <a:alpha val="6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g25b993364ed_1_50"/>
            <p:cNvSpPr/>
            <p:nvPr/>
          </p:nvSpPr>
          <p:spPr>
            <a:xfrm>
              <a:off x="9626066" y="-55292"/>
              <a:ext cx="157975" cy="108926"/>
            </a:xfrm>
            <a:custGeom>
              <a:rect b="b" l="l" r="r" t="t"/>
              <a:pathLst>
                <a:path extrusionOk="0" h="251" w="364">
                  <a:moveTo>
                    <a:pt x="364" y="0"/>
                  </a:moveTo>
                  <a:lnTo>
                    <a:pt x="364" y="0"/>
                  </a:lnTo>
                  <a:cubicBezTo>
                    <a:pt x="222" y="49"/>
                    <a:pt x="105" y="146"/>
                    <a:pt x="1" y="251"/>
                  </a:cubicBezTo>
                  <a:cubicBezTo>
                    <a:pt x="122" y="167"/>
                    <a:pt x="234" y="72"/>
                    <a:pt x="364" y="0"/>
                  </a:cubicBezTo>
                  <a:close/>
                </a:path>
              </a:pathLst>
            </a:custGeom>
            <a:solidFill>
              <a:srgbClr val="233634">
                <a:alpha val="6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g25b993364ed_1_50"/>
            <p:cNvSpPr/>
            <p:nvPr/>
          </p:nvSpPr>
          <p:spPr>
            <a:xfrm>
              <a:off x="9820932" y="168203"/>
              <a:ext cx="99385" cy="75511"/>
            </a:xfrm>
            <a:custGeom>
              <a:rect b="b" l="l" r="r" t="t"/>
              <a:pathLst>
                <a:path extrusionOk="0" h="174" w="229">
                  <a:moveTo>
                    <a:pt x="229" y="0"/>
                  </a:moveTo>
                  <a:lnTo>
                    <a:pt x="229" y="0"/>
                  </a:lnTo>
                  <a:cubicBezTo>
                    <a:pt x="141" y="41"/>
                    <a:pt x="63" y="102"/>
                    <a:pt x="0" y="174"/>
                  </a:cubicBezTo>
                  <a:cubicBezTo>
                    <a:pt x="81" y="121"/>
                    <a:pt x="157" y="63"/>
                    <a:pt x="229" y="0"/>
                  </a:cubicBezTo>
                  <a:close/>
                </a:path>
              </a:pathLst>
            </a:custGeom>
            <a:solidFill>
              <a:srgbClr val="233634">
                <a:alpha val="6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g25b993364ed_1_50"/>
            <p:cNvSpPr/>
            <p:nvPr/>
          </p:nvSpPr>
          <p:spPr>
            <a:xfrm>
              <a:off x="9984983" y="462868"/>
              <a:ext cx="66836" cy="47737"/>
            </a:xfrm>
            <a:custGeom>
              <a:rect b="b" l="l" r="r" t="t"/>
              <a:pathLst>
                <a:path extrusionOk="0" h="110" w="154">
                  <a:moveTo>
                    <a:pt x="154" y="0"/>
                  </a:moveTo>
                  <a:cubicBezTo>
                    <a:pt x="95" y="21"/>
                    <a:pt x="41" y="61"/>
                    <a:pt x="0" y="110"/>
                  </a:cubicBezTo>
                  <a:cubicBezTo>
                    <a:pt x="57" y="81"/>
                    <a:pt x="109" y="43"/>
                    <a:pt x="154" y="0"/>
                  </a:cubicBezTo>
                  <a:close/>
                </a:path>
              </a:pathLst>
            </a:custGeom>
            <a:solidFill>
              <a:srgbClr val="233634">
                <a:alpha val="6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g25b993364ed_1_50"/>
            <p:cNvSpPr/>
            <p:nvPr/>
          </p:nvSpPr>
          <p:spPr>
            <a:xfrm>
              <a:off x="9730226" y="175580"/>
              <a:ext cx="61194" cy="35586"/>
            </a:xfrm>
            <a:custGeom>
              <a:rect b="b" l="l" r="r" t="t"/>
              <a:pathLst>
                <a:path extrusionOk="0" h="82" w="141">
                  <a:moveTo>
                    <a:pt x="141" y="0"/>
                  </a:moveTo>
                  <a:lnTo>
                    <a:pt x="141" y="0"/>
                  </a:lnTo>
                  <a:cubicBezTo>
                    <a:pt x="87" y="10"/>
                    <a:pt x="36" y="39"/>
                    <a:pt x="1" y="81"/>
                  </a:cubicBezTo>
                  <a:cubicBezTo>
                    <a:pt x="50" y="61"/>
                    <a:pt x="98" y="34"/>
                    <a:pt x="141" y="0"/>
                  </a:cubicBezTo>
                  <a:close/>
                </a:path>
              </a:pathLst>
            </a:custGeom>
            <a:solidFill>
              <a:srgbClr val="233634">
                <a:alpha val="6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g25b993364ed_1_50"/>
            <p:cNvSpPr/>
            <p:nvPr/>
          </p:nvSpPr>
          <p:spPr>
            <a:xfrm>
              <a:off x="9641690" y="-92613"/>
              <a:ext cx="64232" cy="50774"/>
            </a:xfrm>
            <a:custGeom>
              <a:rect b="b" l="l" r="r" t="t"/>
              <a:pathLst>
                <a:path extrusionOk="0" h="117" w="148">
                  <a:moveTo>
                    <a:pt x="148" y="0"/>
                  </a:moveTo>
                  <a:lnTo>
                    <a:pt x="148" y="0"/>
                  </a:lnTo>
                  <a:cubicBezTo>
                    <a:pt x="88" y="22"/>
                    <a:pt x="35" y="64"/>
                    <a:pt x="1" y="117"/>
                  </a:cubicBezTo>
                  <a:cubicBezTo>
                    <a:pt x="54" y="84"/>
                    <a:pt x="103" y="45"/>
                    <a:pt x="148" y="0"/>
                  </a:cubicBezTo>
                  <a:close/>
                </a:path>
              </a:pathLst>
            </a:custGeom>
            <a:solidFill>
              <a:srgbClr val="233634">
                <a:alpha val="6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g25b993364ed_1_50"/>
            <p:cNvSpPr/>
            <p:nvPr/>
          </p:nvSpPr>
          <p:spPr>
            <a:xfrm>
              <a:off x="9987153" y="382584"/>
              <a:ext cx="43834" cy="29076"/>
            </a:xfrm>
            <a:custGeom>
              <a:rect b="b" l="l" r="r" t="t"/>
              <a:pathLst>
                <a:path extrusionOk="0" h="67" w="101">
                  <a:moveTo>
                    <a:pt x="100" y="0"/>
                  </a:moveTo>
                  <a:lnTo>
                    <a:pt x="100" y="0"/>
                  </a:lnTo>
                  <a:cubicBezTo>
                    <a:pt x="60" y="11"/>
                    <a:pt x="26" y="35"/>
                    <a:pt x="0" y="66"/>
                  </a:cubicBezTo>
                  <a:cubicBezTo>
                    <a:pt x="38" y="56"/>
                    <a:pt x="74" y="33"/>
                    <a:pt x="100" y="0"/>
                  </a:cubicBezTo>
                  <a:close/>
                </a:path>
              </a:pathLst>
            </a:custGeom>
            <a:solidFill>
              <a:srgbClr val="233634">
                <a:alpha val="6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g25b993364ed_1_50"/>
            <p:cNvSpPr/>
            <p:nvPr/>
          </p:nvSpPr>
          <p:spPr>
            <a:xfrm>
              <a:off x="9265848" y="-506187"/>
              <a:ext cx="216565" cy="144512"/>
            </a:xfrm>
            <a:custGeom>
              <a:rect b="b" l="l" r="r" t="t"/>
              <a:pathLst>
                <a:path extrusionOk="0" h="333" w="499">
                  <a:moveTo>
                    <a:pt x="498" y="0"/>
                  </a:moveTo>
                  <a:cubicBezTo>
                    <a:pt x="307" y="67"/>
                    <a:pt x="146" y="196"/>
                    <a:pt x="0" y="333"/>
                  </a:cubicBezTo>
                  <a:cubicBezTo>
                    <a:pt x="163" y="216"/>
                    <a:pt x="318" y="90"/>
                    <a:pt x="498" y="0"/>
                  </a:cubicBezTo>
                  <a:close/>
                </a:path>
              </a:pathLst>
            </a:custGeom>
            <a:solidFill>
              <a:srgbClr val="233634">
                <a:alpha val="6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g25b993364ed_1_50"/>
            <p:cNvSpPr/>
            <p:nvPr/>
          </p:nvSpPr>
          <p:spPr>
            <a:xfrm>
              <a:off x="9119590" y="-560433"/>
              <a:ext cx="140181" cy="105889"/>
            </a:xfrm>
            <a:custGeom>
              <a:rect b="b" l="l" r="r" t="t"/>
              <a:pathLst>
                <a:path extrusionOk="0" h="244" w="323">
                  <a:moveTo>
                    <a:pt x="322" y="0"/>
                  </a:moveTo>
                  <a:lnTo>
                    <a:pt x="322" y="0"/>
                  </a:lnTo>
                  <a:cubicBezTo>
                    <a:pt x="198" y="52"/>
                    <a:pt x="84" y="137"/>
                    <a:pt x="0" y="243"/>
                  </a:cubicBezTo>
                  <a:cubicBezTo>
                    <a:pt x="100" y="158"/>
                    <a:pt x="214" y="73"/>
                    <a:pt x="322" y="0"/>
                  </a:cubicBezTo>
                  <a:close/>
                </a:path>
              </a:pathLst>
            </a:custGeom>
            <a:solidFill>
              <a:srgbClr val="233634">
                <a:alpha val="6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g25b993364ed_1_50"/>
            <p:cNvSpPr/>
            <p:nvPr/>
          </p:nvSpPr>
          <p:spPr>
            <a:xfrm>
              <a:off x="8694706" y="-618585"/>
              <a:ext cx="533383" cy="1948525"/>
            </a:xfrm>
            <a:custGeom>
              <a:rect b="b" l="l" r="r" t="t"/>
              <a:pathLst>
                <a:path extrusionOk="0" h="4490" w="1229">
                  <a:moveTo>
                    <a:pt x="539" y="0"/>
                  </a:moveTo>
                  <a:cubicBezTo>
                    <a:pt x="329" y="0"/>
                    <a:pt x="149" y="171"/>
                    <a:pt x="76" y="369"/>
                  </a:cubicBezTo>
                  <a:cubicBezTo>
                    <a:pt x="0" y="568"/>
                    <a:pt x="14" y="789"/>
                    <a:pt x="32" y="999"/>
                  </a:cubicBezTo>
                  <a:cubicBezTo>
                    <a:pt x="88" y="1616"/>
                    <a:pt x="195" y="2227"/>
                    <a:pt x="301" y="2837"/>
                  </a:cubicBezTo>
                  <a:cubicBezTo>
                    <a:pt x="393" y="3354"/>
                    <a:pt x="485" y="3880"/>
                    <a:pt x="734" y="4342"/>
                  </a:cubicBezTo>
                  <a:cubicBezTo>
                    <a:pt x="771" y="4412"/>
                    <a:pt x="831" y="4489"/>
                    <a:pt x="906" y="4489"/>
                  </a:cubicBezTo>
                  <a:cubicBezTo>
                    <a:pt x="912" y="4489"/>
                    <a:pt x="919" y="4489"/>
                    <a:pt x="925" y="4487"/>
                  </a:cubicBezTo>
                  <a:cubicBezTo>
                    <a:pt x="1015" y="4472"/>
                    <a:pt x="1047" y="4363"/>
                    <a:pt x="1058" y="4272"/>
                  </a:cubicBezTo>
                  <a:cubicBezTo>
                    <a:pt x="1212" y="3133"/>
                    <a:pt x="1229" y="1975"/>
                    <a:pt x="1107" y="833"/>
                  </a:cubicBezTo>
                  <a:cubicBezTo>
                    <a:pt x="1088" y="650"/>
                    <a:pt x="1063" y="464"/>
                    <a:pt x="978" y="300"/>
                  </a:cubicBezTo>
                  <a:cubicBezTo>
                    <a:pt x="892" y="138"/>
                    <a:pt x="731" y="5"/>
                    <a:pt x="546" y="0"/>
                  </a:cubicBezTo>
                  <a:cubicBezTo>
                    <a:pt x="544" y="0"/>
                    <a:pt x="541" y="0"/>
                    <a:pt x="53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g25b993364ed_1_50"/>
            <p:cNvSpPr/>
            <p:nvPr/>
          </p:nvSpPr>
          <p:spPr>
            <a:xfrm>
              <a:off x="8785411" y="-101727"/>
              <a:ext cx="260399" cy="29944"/>
            </a:xfrm>
            <a:custGeom>
              <a:rect b="b" l="l" r="r" t="t"/>
              <a:pathLst>
                <a:path extrusionOk="0" h="69" w="600">
                  <a:moveTo>
                    <a:pt x="543" y="0"/>
                  </a:moveTo>
                  <a:cubicBezTo>
                    <a:pt x="360" y="0"/>
                    <a:pt x="177" y="24"/>
                    <a:pt x="1" y="68"/>
                  </a:cubicBezTo>
                  <a:cubicBezTo>
                    <a:pt x="201" y="45"/>
                    <a:pt x="400" y="22"/>
                    <a:pt x="600" y="1"/>
                  </a:cubicBezTo>
                  <a:cubicBezTo>
                    <a:pt x="581" y="1"/>
                    <a:pt x="562" y="0"/>
                    <a:pt x="543" y="0"/>
                  </a:cubicBezTo>
                  <a:close/>
                </a:path>
              </a:pathLst>
            </a:custGeom>
            <a:solidFill>
              <a:srgbClr val="233634">
                <a:alpha val="6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g25b993364ed_1_50"/>
            <p:cNvSpPr/>
            <p:nvPr/>
          </p:nvSpPr>
          <p:spPr>
            <a:xfrm>
              <a:off x="8999373" y="-42273"/>
              <a:ext cx="115443" cy="9981"/>
            </a:xfrm>
            <a:custGeom>
              <a:rect b="b" l="l" r="r" t="t"/>
              <a:pathLst>
                <a:path extrusionOk="0" h="23" w="266">
                  <a:moveTo>
                    <a:pt x="162" y="1"/>
                  </a:moveTo>
                  <a:cubicBezTo>
                    <a:pt x="107" y="1"/>
                    <a:pt x="52" y="8"/>
                    <a:pt x="0" y="22"/>
                  </a:cubicBezTo>
                  <a:cubicBezTo>
                    <a:pt x="11" y="22"/>
                    <a:pt x="22" y="22"/>
                    <a:pt x="32" y="22"/>
                  </a:cubicBezTo>
                  <a:cubicBezTo>
                    <a:pt x="111" y="22"/>
                    <a:pt x="188" y="19"/>
                    <a:pt x="266" y="9"/>
                  </a:cubicBezTo>
                  <a:cubicBezTo>
                    <a:pt x="231" y="4"/>
                    <a:pt x="196" y="1"/>
                    <a:pt x="162" y="1"/>
                  </a:cubicBezTo>
                  <a:close/>
                </a:path>
              </a:pathLst>
            </a:custGeom>
            <a:solidFill>
              <a:srgbClr val="233634">
                <a:alpha val="6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g25b993364ed_1_50"/>
            <p:cNvSpPr/>
            <p:nvPr/>
          </p:nvSpPr>
          <p:spPr>
            <a:xfrm>
              <a:off x="8900855" y="235034"/>
              <a:ext cx="190959" cy="18661"/>
            </a:xfrm>
            <a:custGeom>
              <a:rect b="b" l="l" r="r" t="t"/>
              <a:pathLst>
                <a:path extrusionOk="0" h="43" w="440">
                  <a:moveTo>
                    <a:pt x="292" y="0"/>
                  </a:moveTo>
                  <a:cubicBezTo>
                    <a:pt x="194" y="0"/>
                    <a:pt x="95" y="18"/>
                    <a:pt x="1" y="42"/>
                  </a:cubicBezTo>
                  <a:cubicBezTo>
                    <a:pt x="131" y="34"/>
                    <a:pt x="259" y="15"/>
                    <a:pt x="388" y="15"/>
                  </a:cubicBezTo>
                  <a:cubicBezTo>
                    <a:pt x="405" y="15"/>
                    <a:pt x="423" y="15"/>
                    <a:pt x="440" y="16"/>
                  </a:cubicBezTo>
                  <a:cubicBezTo>
                    <a:pt x="391" y="5"/>
                    <a:pt x="342" y="0"/>
                    <a:pt x="292" y="0"/>
                  </a:cubicBezTo>
                  <a:close/>
                </a:path>
              </a:pathLst>
            </a:custGeom>
            <a:solidFill>
              <a:srgbClr val="233634">
                <a:alpha val="6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g25b993364ed_1_50"/>
            <p:cNvSpPr/>
            <p:nvPr/>
          </p:nvSpPr>
          <p:spPr>
            <a:xfrm>
              <a:off x="9021941" y="629079"/>
              <a:ext cx="123689" cy="15623"/>
            </a:xfrm>
            <a:custGeom>
              <a:rect b="b" l="l" r="r" t="t"/>
              <a:pathLst>
                <a:path extrusionOk="0" h="36" w="285">
                  <a:moveTo>
                    <a:pt x="217" y="0"/>
                  </a:moveTo>
                  <a:cubicBezTo>
                    <a:pt x="144" y="0"/>
                    <a:pt x="70" y="12"/>
                    <a:pt x="1" y="35"/>
                  </a:cubicBezTo>
                  <a:cubicBezTo>
                    <a:pt x="97" y="31"/>
                    <a:pt x="191" y="21"/>
                    <a:pt x="284" y="4"/>
                  </a:cubicBezTo>
                  <a:cubicBezTo>
                    <a:pt x="262" y="1"/>
                    <a:pt x="239" y="0"/>
                    <a:pt x="217" y="0"/>
                  </a:cubicBezTo>
                  <a:close/>
                </a:path>
              </a:pathLst>
            </a:custGeom>
            <a:solidFill>
              <a:srgbClr val="233634">
                <a:alpha val="6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g25b993364ed_1_50"/>
            <p:cNvSpPr/>
            <p:nvPr/>
          </p:nvSpPr>
          <p:spPr>
            <a:xfrm>
              <a:off x="9024545" y="947179"/>
              <a:ext cx="81592" cy="9981"/>
            </a:xfrm>
            <a:custGeom>
              <a:rect b="b" l="l" r="r" t="t"/>
              <a:pathLst>
                <a:path extrusionOk="0" h="23" w="188">
                  <a:moveTo>
                    <a:pt x="122" y="1"/>
                  </a:moveTo>
                  <a:cubicBezTo>
                    <a:pt x="81" y="1"/>
                    <a:pt x="39" y="8"/>
                    <a:pt x="0" y="21"/>
                  </a:cubicBezTo>
                  <a:cubicBezTo>
                    <a:pt x="15" y="22"/>
                    <a:pt x="31" y="23"/>
                    <a:pt x="46" y="23"/>
                  </a:cubicBezTo>
                  <a:cubicBezTo>
                    <a:pt x="94" y="23"/>
                    <a:pt x="141" y="18"/>
                    <a:pt x="188" y="7"/>
                  </a:cubicBezTo>
                  <a:cubicBezTo>
                    <a:pt x="166" y="3"/>
                    <a:pt x="144" y="1"/>
                    <a:pt x="122" y="1"/>
                  </a:cubicBezTo>
                  <a:close/>
                </a:path>
              </a:pathLst>
            </a:custGeom>
            <a:solidFill>
              <a:srgbClr val="233634">
                <a:alpha val="6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g25b993364ed_1_50"/>
            <p:cNvSpPr/>
            <p:nvPr/>
          </p:nvSpPr>
          <p:spPr>
            <a:xfrm>
              <a:off x="8960747" y="563115"/>
              <a:ext cx="70742" cy="9113"/>
            </a:xfrm>
            <a:custGeom>
              <a:rect b="b" l="l" r="r" t="t"/>
              <a:pathLst>
                <a:path extrusionOk="0" h="21" w="163">
                  <a:moveTo>
                    <a:pt x="78" y="1"/>
                  </a:moveTo>
                  <a:cubicBezTo>
                    <a:pt x="52" y="1"/>
                    <a:pt x="26" y="5"/>
                    <a:pt x="1" y="14"/>
                  </a:cubicBezTo>
                  <a:cubicBezTo>
                    <a:pt x="32" y="18"/>
                    <a:pt x="63" y="20"/>
                    <a:pt x="95" y="20"/>
                  </a:cubicBezTo>
                  <a:cubicBezTo>
                    <a:pt x="118" y="20"/>
                    <a:pt x="140" y="19"/>
                    <a:pt x="163" y="17"/>
                  </a:cubicBezTo>
                  <a:cubicBezTo>
                    <a:pt x="136" y="6"/>
                    <a:pt x="107" y="1"/>
                    <a:pt x="78" y="1"/>
                  </a:cubicBezTo>
                  <a:close/>
                </a:path>
              </a:pathLst>
            </a:custGeom>
            <a:solidFill>
              <a:srgbClr val="233634">
                <a:alpha val="6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g25b993364ed_1_50"/>
            <p:cNvSpPr/>
            <p:nvPr/>
          </p:nvSpPr>
          <p:spPr>
            <a:xfrm>
              <a:off x="9015865" y="293620"/>
              <a:ext cx="81158" cy="13453"/>
            </a:xfrm>
            <a:custGeom>
              <a:rect b="b" l="l" r="r" t="t"/>
              <a:pathLst>
                <a:path extrusionOk="0" h="31" w="187">
                  <a:moveTo>
                    <a:pt x="135" y="1"/>
                  </a:moveTo>
                  <a:cubicBezTo>
                    <a:pt x="89" y="1"/>
                    <a:pt x="42" y="11"/>
                    <a:pt x="0" y="30"/>
                  </a:cubicBezTo>
                  <a:cubicBezTo>
                    <a:pt x="63" y="29"/>
                    <a:pt x="126" y="21"/>
                    <a:pt x="187" y="5"/>
                  </a:cubicBezTo>
                  <a:cubicBezTo>
                    <a:pt x="170" y="2"/>
                    <a:pt x="152" y="1"/>
                    <a:pt x="135" y="1"/>
                  </a:cubicBezTo>
                  <a:close/>
                </a:path>
              </a:pathLst>
            </a:custGeom>
            <a:solidFill>
              <a:srgbClr val="233634">
                <a:alpha val="6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g25b993364ed_1_50"/>
            <p:cNvSpPr/>
            <p:nvPr/>
          </p:nvSpPr>
          <p:spPr>
            <a:xfrm>
              <a:off x="9029319" y="1027029"/>
              <a:ext cx="51646" cy="9113"/>
            </a:xfrm>
            <a:custGeom>
              <a:rect b="b" l="l" r="r" t="t"/>
              <a:pathLst>
                <a:path extrusionOk="0" h="21" w="119">
                  <a:moveTo>
                    <a:pt x="67" y="1"/>
                  </a:moveTo>
                  <a:cubicBezTo>
                    <a:pt x="45" y="1"/>
                    <a:pt x="22" y="5"/>
                    <a:pt x="1" y="13"/>
                  </a:cubicBezTo>
                  <a:cubicBezTo>
                    <a:pt x="18" y="18"/>
                    <a:pt x="36" y="21"/>
                    <a:pt x="54" y="21"/>
                  </a:cubicBezTo>
                  <a:cubicBezTo>
                    <a:pt x="76" y="21"/>
                    <a:pt x="98" y="17"/>
                    <a:pt x="119" y="8"/>
                  </a:cubicBezTo>
                  <a:cubicBezTo>
                    <a:pt x="102" y="3"/>
                    <a:pt x="85" y="1"/>
                    <a:pt x="67" y="1"/>
                  </a:cubicBezTo>
                  <a:close/>
                </a:path>
              </a:pathLst>
            </a:custGeom>
            <a:solidFill>
              <a:srgbClr val="233634">
                <a:alpha val="6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g25b993364ed_1_50"/>
            <p:cNvSpPr/>
            <p:nvPr/>
          </p:nvSpPr>
          <p:spPr>
            <a:xfrm>
              <a:off x="8847473" y="364357"/>
              <a:ext cx="260399" cy="22132"/>
            </a:xfrm>
            <a:custGeom>
              <a:rect b="b" l="l" r="r" t="t"/>
              <a:pathLst>
                <a:path extrusionOk="0" h="51" w="600">
                  <a:moveTo>
                    <a:pt x="390" y="1"/>
                  </a:moveTo>
                  <a:cubicBezTo>
                    <a:pt x="259" y="1"/>
                    <a:pt x="127" y="22"/>
                    <a:pt x="1" y="50"/>
                  </a:cubicBezTo>
                  <a:cubicBezTo>
                    <a:pt x="158" y="37"/>
                    <a:pt x="313" y="17"/>
                    <a:pt x="470" y="17"/>
                  </a:cubicBezTo>
                  <a:cubicBezTo>
                    <a:pt x="513" y="17"/>
                    <a:pt x="557" y="18"/>
                    <a:pt x="600" y="22"/>
                  </a:cubicBezTo>
                  <a:cubicBezTo>
                    <a:pt x="531" y="7"/>
                    <a:pt x="461" y="1"/>
                    <a:pt x="390" y="1"/>
                  </a:cubicBezTo>
                  <a:close/>
                </a:path>
              </a:pathLst>
            </a:custGeom>
            <a:solidFill>
              <a:srgbClr val="233634">
                <a:alpha val="6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g25b993364ed_1_50"/>
            <p:cNvSpPr/>
            <p:nvPr/>
          </p:nvSpPr>
          <p:spPr>
            <a:xfrm>
              <a:off x="8782373" y="-339108"/>
              <a:ext cx="174901" cy="23000"/>
            </a:xfrm>
            <a:custGeom>
              <a:rect b="b" l="l" r="r" t="t"/>
              <a:pathLst>
                <a:path extrusionOk="0" h="53" w="403">
                  <a:moveTo>
                    <a:pt x="284" y="1"/>
                  </a:moveTo>
                  <a:cubicBezTo>
                    <a:pt x="187" y="1"/>
                    <a:pt x="90" y="19"/>
                    <a:pt x="0" y="52"/>
                  </a:cubicBezTo>
                  <a:cubicBezTo>
                    <a:pt x="129" y="30"/>
                    <a:pt x="271" y="15"/>
                    <a:pt x="402" y="10"/>
                  </a:cubicBezTo>
                  <a:cubicBezTo>
                    <a:pt x="363" y="4"/>
                    <a:pt x="324" y="1"/>
                    <a:pt x="284" y="1"/>
                  </a:cubicBezTo>
                  <a:close/>
                </a:path>
              </a:pathLst>
            </a:custGeom>
            <a:solidFill>
              <a:srgbClr val="233634">
                <a:alpha val="6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g25b993364ed_1_50"/>
            <p:cNvSpPr/>
            <p:nvPr/>
          </p:nvSpPr>
          <p:spPr>
            <a:xfrm>
              <a:off x="8811017" y="-658510"/>
              <a:ext cx="926151" cy="1822674"/>
            </a:xfrm>
            <a:custGeom>
              <a:rect b="b" l="l" r="r" t="t"/>
              <a:pathLst>
                <a:path extrusionOk="0" h="4200" w="2134">
                  <a:moveTo>
                    <a:pt x="464" y="0"/>
                  </a:moveTo>
                  <a:cubicBezTo>
                    <a:pt x="426" y="0"/>
                    <a:pt x="389" y="5"/>
                    <a:pt x="352" y="15"/>
                  </a:cubicBezTo>
                  <a:cubicBezTo>
                    <a:pt x="148" y="74"/>
                    <a:pt x="25" y="295"/>
                    <a:pt x="13" y="508"/>
                  </a:cubicBezTo>
                  <a:cubicBezTo>
                    <a:pt x="0" y="720"/>
                    <a:pt x="78" y="926"/>
                    <a:pt x="159" y="1123"/>
                  </a:cubicBezTo>
                  <a:cubicBezTo>
                    <a:pt x="398" y="1695"/>
                    <a:pt x="681" y="2245"/>
                    <a:pt x="965" y="2797"/>
                  </a:cubicBezTo>
                  <a:cubicBezTo>
                    <a:pt x="1206" y="3262"/>
                    <a:pt x="1452" y="3737"/>
                    <a:pt x="1826" y="4105"/>
                  </a:cubicBezTo>
                  <a:cubicBezTo>
                    <a:pt x="1874" y="4152"/>
                    <a:pt x="1938" y="4199"/>
                    <a:pt x="2001" y="4199"/>
                  </a:cubicBezTo>
                  <a:cubicBezTo>
                    <a:pt x="2019" y="4199"/>
                    <a:pt x="2036" y="4195"/>
                    <a:pt x="2053" y="4187"/>
                  </a:cubicBezTo>
                  <a:cubicBezTo>
                    <a:pt x="2133" y="4146"/>
                    <a:pt x="2131" y="4030"/>
                    <a:pt x="2117" y="3941"/>
                  </a:cubicBezTo>
                  <a:cubicBezTo>
                    <a:pt x="1924" y="2809"/>
                    <a:pt x="1593" y="1699"/>
                    <a:pt x="1136" y="645"/>
                  </a:cubicBezTo>
                  <a:cubicBezTo>
                    <a:pt x="1063" y="477"/>
                    <a:pt x="984" y="304"/>
                    <a:pt x="853" y="175"/>
                  </a:cubicBezTo>
                  <a:cubicBezTo>
                    <a:pt x="751" y="72"/>
                    <a:pt x="607" y="0"/>
                    <a:pt x="46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g25b993364ed_1_50"/>
            <p:cNvSpPr/>
            <p:nvPr/>
          </p:nvSpPr>
          <p:spPr>
            <a:xfrm>
              <a:off x="8811030" y="-658510"/>
              <a:ext cx="926151" cy="1822674"/>
            </a:xfrm>
            <a:custGeom>
              <a:rect b="b" l="l" r="r" t="t"/>
              <a:pathLst>
                <a:path extrusionOk="0" h="4200" w="2134">
                  <a:moveTo>
                    <a:pt x="464" y="0"/>
                  </a:moveTo>
                  <a:cubicBezTo>
                    <a:pt x="426" y="0"/>
                    <a:pt x="389" y="5"/>
                    <a:pt x="352" y="15"/>
                  </a:cubicBezTo>
                  <a:cubicBezTo>
                    <a:pt x="148" y="74"/>
                    <a:pt x="25" y="295"/>
                    <a:pt x="13" y="508"/>
                  </a:cubicBezTo>
                  <a:cubicBezTo>
                    <a:pt x="0" y="720"/>
                    <a:pt x="78" y="926"/>
                    <a:pt x="159" y="1123"/>
                  </a:cubicBezTo>
                  <a:cubicBezTo>
                    <a:pt x="398" y="1695"/>
                    <a:pt x="681" y="2245"/>
                    <a:pt x="965" y="2797"/>
                  </a:cubicBezTo>
                  <a:cubicBezTo>
                    <a:pt x="1206" y="3262"/>
                    <a:pt x="1452" y="3737"/>
                    <a:pt x="1826" y="4105"/>
                  </a:cubicBezTo>
                  <a:cubicBezTo>
                    <a:pt x="1874" y="4152"/>
                    <a:pt x="1938" y="4199"/>
                    <a:pt x="2001" y="4199"/>
                  </a:cubicBezTo>
                  <a:cubicBezTo>
                    <a:pt x="2019" y="4199"/>
                    <a:pt x="2036" y="4195"/>
                    <a:pt x="2053" y="4187"/>
                  </a:cubicBezTo>
                  <a:cubicBezTo>
                    <a:pt x="2133" y="4146"/>
                    <a:pt x="2131" y="4030"/>
                    <a:pt x="2117" y="3941"/>
                  </a:cubicBezTo>
                  <a:cubicBezTo>
                    <a:pt x="1924" y="2809"/>
                    <a:pt x="1593" y="1699"/>
                    <a:pt x="1136" y="645"/>
                  </a:cubicBezTo>
                  <a:cubicBezTo>
                    <a:pt x="1063" y="477"/>
                    <a:pt x="984" y="304"/>
                    <a:pt x="853" y="175"/>
                  </a:cubicBezTo>
                  <a:cubicBezTo>
                    <a:pt x="751" y="72"/>
                    <a:pt x="607" y="0"/>
                    <a:pt x="464" y="0"/>
                  </a:cubicBezTo>
                  <a:close/>
                </a:path>
              </a:pathLst>
            </a:custGeom>
            <a:solidFill>
              <a:srgbClr val="233634">
                <a:alpha val="1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g25b993364ed_1_50"/>
            <p:cNvSpPr/>
            <p:nvPr/>
          </p:nvSpPr>
          <p:spPr>
            <a:xfrm>
              <a:off x="9017168" y="-105198"/>
              <a:ext cx="240435" cy="105455"/>
            </a:xfrm>
            <a:custGeom>
              <a:rect b="b" l="l" r="r" t="t"/>
              <a:pathLst>
                <a:path extrusionOk="0" h="243" w="554">
                  <a:moveTo>
                    <a:pt x="554" y="1"/>
                  </a:moveTo>
                  <a:lnTo>
                    <a:pt x="554" y="1"/>
                  </a:lnTo>
                  <a:cubicBezTo>
                    <a:pt x="359" y="54"/>
                    <a:pt x="172" y="138"/>
                    <a:pt x="1" y="243"/>
                  </a:cubicBezTo>
                  <a:cubicBezTo>
                    <a:pt x="185" y="160"/>
                    <a:pt x="368" y="80"/>
                    <a:pt x="5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g25b993364ed_1_50"/>
            <p:cNvSpPr/>
            <p:nvPr/>
          </p:nvSpPr>
          <p:spPr>
            <a:xfrm>
              <a:off x="9179050" y="-50084"/>
              <a:ext cx="108499" cy="39925"/>
            </a:xfrm>
            <a:custGeom>
              <a:rect b="b" l="l" r="r" t="t"/>
              <a:pathLst>
                <a:path extrusionOk="0" h="92" w="250">
                  <a:moveTo>
                    <a:pt x="249" y="0"/>
                  </a:moveTo>
                  <a:cubicBezTo>
                    <a:pt x="161" y="12"/>
                    <a:pt x="75" y="44"/>
                    <a:pt x="1" y="92"/>
                  </a:cubicBezTo>
                  <a:cubicBezTo>
                    <a:pt x="86" y="67"/>
                    <a:pt x="169" y="37"/>
                    <a:pt x="24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g25b993364ed_1_50"/>
            <p:cNvSpPr/>
            <p:nvPr/>
          </p:nvSpPr>
          <p:spPr>
            <a:xfrm>
              <a:off x="9366537" y="423377"/>
              <a:ext cx="178807" cy="68567"/>
            </a:xfrm>
            <a:custGeom>
              <a:rect b="b" l="l" r="r" t="t"/>
              <a:pathLst>
                <a:path extrusionOk="0" h="158" w="412">
                  <a:moveTo>
                    <a:pt x="412" y="1"/>
                  </a:moveTo>
                  <a:cubicBezTo>
                    <a:pt x="263" y="12"/>
                    <a:pt x="124" y="80"/>
                    <a:pt x="0" y="158"/>
                  </a:cubicBezTo>
                  <a:cubicBezTo>
                    <a:pt x="137" y="104"/>
                    <a:pt x="270" y="39"/>
                    <a:pt x="4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g25b993364ed_1_50"/>
            <p:cNvSpPr/>
            <p:nvPr/>
          </p:nvSpPr>
          <p:spPr>
            <a:xfrm>
              <a:off x="9439449" y="476321"/>
              <a:ext cx="114141" cy="50341"/>
            </a:xfrm>
            <a:custGeom>
              <a:rect b="b" l="l" r="r" t="t"/>
              <a:pathLst>
                <a:path extrusionOk="0" h="116" w="263">
                  <a:moveTo>
                    <a:pt x="263" y="1"/>
                  </a:moveTo>
                  <a:lnTo>
                    <a:pt x="263" y="1"/>
                  </a:lnTo>
                  <a:cubicBezTo>
                    <a:pt x="169" y="21"/>
                    <a:pt x="79" y="61"/>
                    <a:pt x="1" y="116"/>
                  </a:cubicBezTo>
                  <a:cubicBezTo>
                    <a:pt x="91" y="83"/>
                    <a:pt x="179" y="45"/>
                    <a:pt x="2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g25b993364ed_1_50"/>
            <p:cNvSpPr/>
            <p:nvPr/>
          </p:nvSpPr>
          <p:spPr>
            <a:xfrm>
              <a:off x="9533626" y="652513"/>
              <a:ext cx="76384" cy="30812"/>
            </a:xfrm>
            <a:custGeom>
              <a:rect b="b" l="l" r="r" t="t"/>
              <a:pathLst>
                <a:path extrusionOk="0" h="71" w="176">
                  <a:moveTo>
                    <a:pt x="175" y="0"/>
                  </a:moveTo>
                  <a:lnTo>
                    <a:pt x="175" y="0"/>
                  </a:lnTo>
                  <a:cubicBezTo>
                    <a:pt x="112" y="8"/>
                    <a:pt x="52" y="32"/>
                    <a:pt x="1" y="71"/>
                  </a:cubicBezTo>
                  <a:cubicBezTo>
                    <a:pt x="63" y="56"/>
                    <a:pt x="122" y="32"/>
                    <a:pt x="1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g25b993364ed_1_50"/>
            <p:cNvSpPr/>
            <p:nvPr/>
          </p:nvSpPr>
          <p:spPr>
            <a:xfrm>
              <a:off x="9435977" y="323130"/>
              <a:ext cx="68138" cy="20397"/>
            </a:xfrm>
            <a:custGeom>
              <a:rect b="b" l="l" r="r" t="t"/>
              <a:pathLst>
                <a:path extrusionOk="0" h="47" w="157">
                  <a:moveTo>
                    <a:pt x="140" y="1"/>
                  </a:moveTo>
                  <a:cubicBezTo>
                    <a:pt x="91" y="1"/>
                    <a:pt x="41" y="17"/>
                    <a:pt x="0" y="46"/>
                  </a:cubicBezTo>
                  <a:cubicBezTo>
                    <a:pt x="55" y="38"/>
                    <a:pt x="108" y="23"/>
                    <a:pt x="156" y="1"/>
                  </a:cubicBezTo>
                  <a:cubicBezTo>
                    <a:pt x="151" y="1"/>
                    <a:pt x="145" y="1"/>
                    <a:pt x="1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g25b993364ed_1_50"/>
            <p:cNvSpPr/>
            <p:nvPr/>
          </p:nvSpPr>
          <p:spPr>
            <a:xfrm>
              <a:off x="9208127" y="215939"/>
              <a:ext cx="74648" cy="34718"/>
            </a:xfrm>
            <a:custGeom>
              <a:rect b="b" l="l" r="r" t="t"/>
              <a:pathLst>
                <a:path extrusionOk="0" h="80" w="172">
                  <a:moveTo>
                    <a:pt x="172" y="1"/>
                  </a:moveTo>
                  <a:cubicBezTo>
                    <a:pt x="108" y="9"/>
                    <a:pt x="48" y="38"/>
                    <a:pt x="1" y="80"/>
                  </a:cubicBezTo>
                  <a:cubicBezTo>
                    <a:pt x="60" y="60"/>
                    <a:pt x="118" y="33"/>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g25b993364ed_1_50"/>
            <p:cNvSpPr/>
            <p:nvPr/>
          </p:nvSpPr>
          <p:spPr>
            <a:xfrm>
              <a:off x="9523210" y="894234"/>
              <a:ext cx="49042" cy="18227"/>
            </a:xfrm>
            <a:custGeom>
              <a:rect b="b" l="l" r="r" t="t"/>
              <a:pathLst>
                <a:path extrusionOk="0" h="42" w="113">
                  <a:moveTo>
                    <a:pt x="113" y="0"/>
                  </a:moveTo>
                  <a:cubicBezTo>
                    <a:pt x="72" y="1"/>
                    <a:pt x="33" y="16"/>
                    <a:pt x="0" y="41"/>
                  </a:cubicBezTo>
                  <a:cubicBezTo>
                    <a:pt x="41" y="41"/>
                    <a:pt x="81" y="26"/>
                    <a:pt x="11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g25b993364ed_1_50"/>
            <p:cNvSpPr/>
            <p:nvPr/>
          </p:nvSpPr>
          <p:spPr>
            <a:xfrm>
              <a:off x="9060134" y="-202408"/>
              <a:ext cx="243907" cy="89398"/>
            </a:xfrm>
            <a:custGeom>
              <a:rect b="b" l="l" r="r" t="t"/>
              <a:pathLst>
                <a:path extrusionOk="0" h="206" w="562">
                  <a:moveTo>
                    <a:pt x="562" y="0"/>
                  </a:moveTo>
                  <a:lnTo>
                    <a:pt x="562" y="0"/>
                  </a:lnTo>
                  <a:cubicBezTo>
                    <a:pt x="363" y="19"/>
                    <a:pt x="175" y="109"/>
                    <a:pt x="1" y="206"/>
                  </a:cubicBezTo>
                  <a:cubicBezTo>
                    <a:pt x="187" y="131"/>
                    <a:pt x="366" y="44"/>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g25b993364ed_1_50"/>
            <p:cNvSpPr/>
            <p:nvPr/>
          </p:nvSpPr>
          <p:spPr>
            <a:xfrm>
              <a:off x="8924292" y="-388147"/>
              <a:ext cx="161447" cy="69435"/>
            </a:xfrm>
            <a:custGeom>
              <a:rect b="b" l="l" r="r" t="t"/>
              <a:pathLst>
                <a:path extrusionOk="0" h="160" w="372">
                  <a:moveTo>
                    <a:pt x="372" y="1"/>
                  </a:moveTo>
                  <a:lnTo>
                    <a:pt x="372" y="1"/>
                  </a:lnTo>
                  <a:cubicBezTo>
                    <a:pt x="237" y="21"/>
                    <a:pt x="108" y="76"/>
                    <a:pt x="0" y="160"/>
                  </a:cubicBezTo>
                  <a:cubicBezTo>
                    <a:pt x="117" y="101"/>
                    <a:pt x="248" y="44"/>
                    <a:pt x="37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39" name="Google Shape;1539;g25b993364ed_1_50"/>
          <p:cNvCxnSpPr/>
          <p:nvPr/>
        </p:nvCxnSpPr>
        <p:spPr>
          <a:xfrm>
            <a:off x="7677758" y="648963"/>
            <a:ext cx="361200" cy="0"/>
          </a:xfrm>
          <a:prstGeom prst="straightConnector1">
            <a:avLst/>
          </a:prstGeom>
          <a:noFill/>
          <a:ln cap="flat" cmpd="sng" w="9525">
            <a:solidFill>
              <a:schemeClr val="lt1"/>
            </a:solidFill>
            <a:prstDash val="solid"/>
            <a:round/>
            <a:headEnd len="sm" w="sm" type="none"/>
            <a:tailEnd len="sm" w="sm" type="none"/>
          </a:ln>
        </p:spPr>
      </p:cxnSp>
      <p:sp>
        <p:nvSpPr>
          <p:cNvPr id="1540" name="Google Shape;1540;g25b993364ed_1_50"/>
          <p:cNvSpPr txBox="1"/>
          <p:nvPr>
            <p:ph idx="3" type="subTitle"/>
          </p:nvPr>
        </p:nvSpPr>
        <p:spPr>
          <a:xfrm>
            <a:off x="1123475" y="1290725"/>
            <a:ext cx="6648000" cy="1134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t>O</a:t>
            </a:r>
            <a:r>
              <a:rPr lang="en" sz="1500"/>
              <a:t>ur optimized model exhibits decent object detection performance </a:t>
            </a:r>
            <a:r>
              <a:rPr lang="en" sz="1500">
                <a:extLst>
                  <a:ext uri="http://customooxmlschemas.google.com/">
                    <go:slidesCustomData xmlns:go="http://customooxmlschemas.google.com/" textRoundtripDataId="1"/>
                  </a:ext>
                </a:extLst>
              </a:rPr>
              <a:t>(mAP ~73%)</a:t>
            </a:r>
            <a:r>
              <a:rPr lang="en" sz="1500"/>
              <a:t> across all food classes. Combining our model with the CalorieNinjas and OpenAI (GPT-4) APIs, we were able to develop a reliable personalized AI nutritionist. </a:t>
            </a:r>
            <a:endParaRPr sz="1500"/>
          </a:p>
        </p:txBody>
      </p:sp>
      <p:sp>
        <p:nvSpPr>
          <p:cNvPr id="1541" name="Google Shape;1541;g25b993364ed_1_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20"/>
          <p:cNvSpPr txBox="1"/>
          <p:nvPr>
            <p:ph type="ctrTitle"/>
          </p:nvPr>
        </p:nvSpPr>
        <p:spPr>
          <a:xfrm>
            <a:off x="4942075" y="1920550"/>
            <a:ext cx="3304500" cy="11265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200"/>
              <a:buNone/>
            </a:pPr>
            <a:r>
              <a:rPr lang="en"/>
              <a:t>Thanks!</a:t>
            </a:r>
            <a:endParaRPr/>
          </a:p>
        </p:txBody>
      </p:sp>
      <p:grpSp>
        <p:nvGrpSpPr>
          <p:cNvPr id="1547" name="Google Shape;1547;p20"/>
          <p:cNvGrpSpPr/>
          <p:nvPr/>
        </p:nvGrpSpPr>
        <p:grpSpPr>
          <a:xfrm>
            <a:off x="415178" y="1008277"/>
            <a:ext cx="3585199" cy="3595217"/>
            <a:chOff x="719994" y="-1373683"/>
            <a:chExt cx="3103800" cy="3112472"/>
          </a:xfrm>
        </p:grpSpPr>
        <p:sp>
          <p:nvSpPr>
            <p:cNvPr id="1548" name="Google Shape;1548;p20"/>
            <p:cNvSpPr/>
            <p:nvPr/>
          </p:nvSpPr>
          <p:spPr>
            <a:xfrm>
              <a:off x="2790181" y="-1235149"/>
              <a:ext cx="306890" cy="539543"/>
            </a:xfrm>
            <a:custGeom>
              <a:rect b="b" l="l" r="r" t="t"/>
              <a:pathLst>
                <a:path extrusionOk="0" h="2551" w="1451">
                  <a:moveTo>
                    <a:pt x="1190" y="1"/>
                  </a:moveTo>
                  <a:cubicBezTo>
                    <a:pt x="1087" y="1"/>
                    <a:pt x="981" y="64"/>
                    <a:pt x="944" y="162"/>
                  </a:cubicBezTo>
                  <a:cubicBezTo>
                    <a:pt x="897" y="283"/>
                    <a:pt x="936" y="446"/>
                    <a:pt x="833" y="525"/>
                  </a:cubicBezTo>
                  <a:cubicBezTo>
                    <a:pt x="766" y="575"/>
                    <a:pt x="661" y="570"/>
                    <a:pt x="618" y="641"/>
                  </a:cubicBezTo>
                  <a:cubicBezTo>
                    <a:pt x="544" y="761"/>
                    <a:pt x="746" y="891"/>
                    <a:pt x="724" y="1029"/>
                  </a:cubicBezTo>
                  <a:cubicBezTo>
                    <a:pt x="699" y="1182"/>
                    <a:pt x="438" y="1191"/>
                    <a:pt x="404" y="1342"/>
                  </a:cubicBezTo>
                  <a:cubicBezTo>
                    <a:pt x="387" y="1420"/>
                    <a:pt x="444" y="1493"/>
                    <a:pt x="466" y="1571"/>
                  </a:cubicBezTo>
                  <a:cubicBezTo>
                    <a:pt x="499" y="1683"/>
                    <a:pt x="451" y="1814"/>
                    <a:pt x="354" y="1878"/>
                  </a:cubicBezTo>
                  <a:cubicBezTo>
                    <a:pt x="298" y="1914"/>
                    <a:pt x="227" y="1934"/>
                    <a:pt x="193" y="1989"/>
                  </a:cubicBezTo>
                  <a:cubicBezTo>
                    <a:pt x="154" y="2055"/>
                    <a:pt x="178" y="2135"/>
                    <a:pt x="177" y="2209"/>
                  </a:cubicBezTo>
                  <a:cubicBezTo>
                    <a:pt x="175" y="2321"/>
                    <a:pt x="102" y="2429"/>
                    <a:pt x="1" y="2473"/>
                  </a:cubicBezTo>
                  <a:cubicBezTo>
                    <a:pt x="28" y="2523"/>
                    <a:pt x="85" y="2550"/>
                    <a:pt x="142" y="2550"/>
                  </a:cubicBezTo>
                  <a:cubicBezTo>
                    <a:pt x="186" y="2550"/>
                    <a:pt x="230" y="2534"/>
                    <a:pt x="259" y="2499"/>
                  </a:cubicBezTo>
                  <a:cubicBezTo>
                    <a:pt x="335" y="2405"/>
                    <a:pt x="291" y="2244"/>
                    <a:pt x="383" y="2167"/>
                  </a:cubicBezTo>
                  <a:cubicBezTo>
                    <a:pt x="455" y="2108"/>
                    <a:pt x="582" y="2123"/>
                    <a:pt x="619" y="2039"/>
                  </a:cubicBezTo>
                  <a:cubicBezTo>
                    <a:pt x="654" y="1961"/>
                    <a:pt x="572" y="1878"/>
                    <a:pt x="576" y="1792"/>
                  </a:cubicBezTo>
                  <a:cubicBezTo>
                    <a:pt x="580" y="1691"/>
                    <a:pt x="697" y="1636"/>
                    <a:pt x="798" y="1624"/>
                  </a:cubicBezTo>
                  <a:cubicBezTo>
                    <a:pt x="899" y="1612"/>
                    <a:pt x="1013" y="1613"/>
                    <a:pt x="1085" y="1542"/>
                  </a:cubicBezTo>
                  <a:cubicBezTo>
                    <a:pt x="1152" y="1476"/>
                    <a:pt x="1152" y="1351"/>
                    <a:pt x="1083" y="1286"/>
                  </a:cubicBezTo>
                  <a:cubicBezTo>
                    <a:pt x="1057" y="1260"/>
                    <a:pt x="1020" y="1241"/>
                    <a:pt x="1007" y="1205"/>
                  </a:cubicBezTo>
                  <a:cubicBezTo>
                    <a:pt x="980" y="1130"/>
                    <a:pt x="1075" y="1068"/>
                    <a:pt x="1154" y="1057"/>
                  </a:cubicBezTo>
                  <a:cubicBezTo>
                    <a:pt x="1233" y="1045"/>
                    <a:pt x="1330" y="1040"/>
                    <a:pt x="1364" y="967"/>
                  </a:cubicBezTo>
                  <a:cubicBezTo>
                    <a:pt x="1389" y="914"/>
                    <a:pt x="1361" y="847"/>
                    <a:pt x="1315" y="810"/>
                  </a:cubicBezTo>
                  <a:cubicBezTo>
                    <a:pt x="1270" y="773"/>
                    <a:pt x="1210" y="758"/>
                    <a:pt x="1154" y="744"/>
                  </a:cubicBezTo>
                  <a:cubicBezTo>
                    <a:pt x="1134" y="689"/>
                    <a:pt x="1185" y="635"/>
                    <a:pt x="1238" y="614"/>
                  </a:cubicBezTo>
                  <a:cubicBezTo>
                    <a:pt x="1291" y="593"/>
                    <a:pt x="1351" y="588"/>
                    <a:pt x="1396" y="552"/>
                  </a:cubicBezTo>
                  <a:cubicBezTo>
                    <a:pt x="1440" y="518"/>
                    <a:pt x="1451" y="433"/>
                    <a:pt x="1398" y="412"/>
                  </a:cubicBezTo>
                  <a:cubicBezTo>
                    <a:pt x="1390" y="409"/>
                    <a:pt x="1382" y="408"/>
                    <a:pt x="1373" y="408"/>
                  </a:cubicBezTo>
                  <a:cubicBezTo>
                    <a:pt x="1345" y="408"/>
                    <a:pt x="1315" y="422"/>
                    <a:pt x="1286" y="422"/>
                  </a:cubicBezTo>
                  <a:cubicBezTo>
                    <a:pt x="1279" y="422"/>
                    <a:pt x="1273" y="421"/>
                    <a:pt x="1266" y="420"/>
                  </a:cubicBezTo>
                  <a:cubicBezTo>
                    <a:pt x="1217" y="407"/>
                    <a:pt x="1203" y="339"/>
                    <a:pt x="1223" y="291"/>
                  </a:cubicBezTo>
                  <a:cubicBezTo>
                    <a:pt x="1243" y="244"/>
                    <a:pt x="1282" y="207"/>
                    <a:pt x="1306" y="162"/>
                  </a:cubicBezTo>
                  <a:cubicBezTo>
                    <a:pt x="1330" y="117"/>
                    <a:pt x="1333" y="51"/>
                    <a:pt x="1291" y="23"/>
                  </a:cubicBezTo>
                  <a:cubicBezTo>
                    <a:pt x="1259" y="8"/>
                    <a:pt x="1225" y="1"/>
                    <a:pt x="119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20"/>
            <p:cNvSpPr/>
            <p:nvPr/>
          </p:nvSpPr>
          <p:spPr>
            <a:xfrm>
              <a:off x="1731399" y="-1112478"/>
              <a:ext cx="1194566" cy="707476"/>
            </a:xfrm>
            <a:custGeom>
              <a:rect b="b" l="l" r="r" t="t"/>
              <a:pathLst>
                <a:path extrusionOk="0" h="3345" w="5648">
                  <a:moveTo>
                    <a:pt x="183" y="1"/>
                  </a:moveTo>
                  <a:cubicBezTo>
                    <a:pt x="183" y="1"/>
                    <a:pt x="1" y="169"/>
                    <a:pt x="136" y="757"/>
                  </a:cubicBezTo>
                  <a:cubicBezTo>
                    <a:pt x="271" y="1346"/>
                    <a:pt x="722" y="2388"/>
                    <a:pt x="1707" y="2935"/>
                  </a:cubicBezTo>
                  <a:cubicBezTo>
                    <a:pt x="2329" y="3280"/>
                    <a:pt x="3325" y="3344"/>
                    <a:pt x="3975" y="3344"/>
                  </a:cubicBezTo>
                  <a:cubicBezTo>
                    <a:pt x="4355" y="3344"/>
                    <a:pt x="4617" y="3322"/>
                    <a:pt x="4617" y="3322"/>
                  </a:cubicBezTo>
                  <a:cubicBezTo>
                    <a:pt x="4805" y="3252"/>
                    <a:pt x="4983" y="3160"/>
                    <a:pt x="5142" y="3038"/>
                  </a:cubicBezTo>
                  <a:cubicBezTo>
                    <a:pt x="5289" y="2924"/>
                    <a:pt x="5419" y="2781"/>
                    <a:pt x="5512" y="2620"/>
                  </a:cubicBezTo>
                  <a:cubicBezTo>
                    <a:pt x="5647" y="2387"/>
                    <a:pt x="5505" y="2085"/>
                    <a:pt x="5237" y="2049"/>
                  </a:cubicBezTo>
                  <a:cubicBezTo>
                    <a:pt x="5142" y="2037"/>
                    <a:pt x="5047" y="2031"/>
                    <a:pt x="4950" y="2031"/>
                  </a:cubicBezTo>
                  <a:cubicBezTo>
                    <a:pt x="4378" y="2031"/>
                    <a:pt x="3775" y="2224"/>
                    <a:pt x="3187" y="2224"/>
                  </a:cubicBezTo>
                  <a:cubicBezTo>
                    <a:pt x="3139" y="2224"/>
                    <a:pt x="3092" y="2223"/>
                    <a:pt x="3045" y="2220"/>
                  </a:cubicBezTo>
                  <a:cubicBezTo>
                    <a:pt x="2313" y="2178"/>
                    <a:pt x="1649" y="1783"/>
                    <a:pt x="1065" y="1339"/>
                  </a:cubicBezTo>
                  <a:cubicBezTo>
                    <a:pt x="790" y="1129"/>
                    <a:pt x="514" y="887"/>
                    <a:pt x="408" y="559"/>
                  </a:cubicBezTo>
                  <a:cubicBezTo>
                    <a:pt x="346" y="365"/>
                    <a:pt x="351" y="95"/>
                    <a:pt x="18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20"/>
            <p:cNvSpPr/>
            <p:nvPr/>
          </p:nvSpPr>
          <p:spPr>
            <a:xfrm>
              <a:off x="1731399" y="-1107403"/>
              <a:ext cx="1194566" cy="707476"/>
            </a:xfrm>
            <a:custGeom>
              <a:rect b="b" l="l" r="r" t="t"/>
              <a:pathLst>
                <a:path extrusionOk="0" h="3345" w="5648">
                  <a:moveTo>
                    <a:pt x="183" y="1"/>
                  </a:moveTo>
                  <a:cubicBezTo>
                    <a:pt x="183" y="1"/>
                    <a:pt x="1" y="169"/>
                    <a:pt x="136" y="757"/>
                  </a:cubicBezTo>
                  <a:cubicBezTo>
                    <a:pt x="271" y="1346"/>
                    <a:pt x="722" y="2388"/>
                    <a:pt x="1707" y="2935"/>
                  </a:cubicBezTo>
                  <a:cubicBezTo>
                    <a:pt x="2329" y="3280"/>
                    <a:pt x="3325" y="3344"/>
                    <a:pt x="3975" y="3344"/>
                  </a:cubicBezTo>
                  <a:cubicBezTo>
                    <a:pt x="4355" y="3344"/>
                    <a:pt x="4617" y="3322"/>
                    <a:pt x="4617" y="3322"/>
                  </a:cubicBezTo>
                  <a:cubicBezTo>
                    <a:pt x="4805" y="3252"/>
                    <a:pt x="4983" y="3160"/>
                    <a:pt x="5142" y="3038"/>
                  </a:cubicBezTo>
                  <a:cubicBezTo>
                    <a:pt x="5289" y="2924"/>
                    <a:pt x="5419" y="2781"/>
                    <a:pt x="5512" y="2620"/>
                  </a:cubicBezTo>
                  <a:cubicBezTo>
                    <a:pt x="5647" y="2387"/>
                    <a:pt x="5505" y="2085"/>
                    <a:pt x="5237" y="2049"/>
                  </a:cubicBezTo>
                  <a:cubicBezTo>
                    <a:pt x="5142" y="2037"/>
                    <a:pt x="5047" y="2031"/>
                    <a:pt x="4950" y="2031"/>
                  </a:cubicBezTo>
                  <a:cubicBezTo>
                    <a:pt x="4378" y="2031"/>
                    <a:pt x="3775" y="2224"/>
                    <a:pt x="3187" y="2224"/>
                  </a:cubicBezTo>
                  <a:cubicBezTo>
                    <a:pt x="3139" y="2224"/>
                    <a:pt x="3092" y="2223"/>
                    <a:pt x="3045" y="2220"/>
                  </a:cubicBezTo>
                  <a:cubicBezTo>
                    <a:pt x="2313" y="2178"/>
                    <a:pt x="1649" y="1783"/>
                    <a:pt x="1065" y="1339"/>
                  </a:cubicBezTo>
                  <a:cubicBezTo>
                    <a:pt x="790" y="1129"/>
                    <a:pt x="514" y="887"/>
                    <a:pt x="408" y="559"/>
                  </a:cubicBezTo>
                  <a:cubicBezTo>
                    <a:pt x="346" y="365"/>
                    <a:pt x="351" y="95"/>
                    <a:pt x="183" y="1"/>
                  </a:cubicBezTo>
                  <a:close/>
                </a:path>
              </a:pathLst>
            </a:custGeom>
            <a:solidFill>
              <a:srgbClr val="233634">
                <a:alpha val="1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20"/>
            <p:cNvSpPr/>
            <p:nvPr/>
          </p:nvSpPr>
          <p:spPr>
            <a:xfrm>
              <a:off x="1684966" y="-1078821"/>
              <a:ext cx="1123713" cy="946262"/>
            </a:xfrm>
            <a:custGeom>
              <a:rect b="b" l="l" r="r" t="t"/>
              <a:pathLst>
                <a:path extrusionOk="0" h="4474" w="5313">
                  <a:moveTo>
                    <a:pt x="385" y="0"/>
                  </a:moveTo>
                  <a:lnTo>
                    <a:pt x="39" y="708"/>
                  </a:lnTo>
                  <a:cubicBezTo>
                    <a:pt x="39" y="708"/>
                    <a:pt x="0" y="2822"/>
                    <a:pt x="1554" y="3850"/>
                  </a:cubicBezTo>
                  <a:cubicBezTo>
                    <a:pt x="2304" y="4345"/>
                    <a:pt x="2923" y="4474"/>
                    <a:pt x="3364" y="4474"/>
                  </a:cubicBezTo>
                  <a:cubicBezTo>
                    <a:pt x="3836" y="4474"/>
                    <a:pt x="4102" y="4326"/>
                    <a:pt x="4102" y="4326"/>
                  </a:cubicBezTo>
                  <a:cubicBezTo>
                    <a:pt x="4293" y="4296"/>
                    <a:pt x="4479" y="4244"/>
                    <a:pt x="4654" y="4163"/>
                  </a:cubicBezTo>
                  <a:cubicBezTo>
                    <a:pt x="4829" y="4081"/>
                    <a:pt x="4992" y="3965"/>
                    <a:pt x="5122" y="3824"/>
                  </a:cubicBezTo>
                  <a:cubicBezTo>
                    <a:pt x="5313" y="3619"/>
                    <a:pt x="5237" y="3281"/>
                    <a:pt x="4974" y="3184"/>
                  </a:cubicBezTo>
                  <a:cubicBezTo>
                    <a:pt x="4285" y="2929"/>
                    <a:pt x="3444" y="3070"/>
                    <a:pt x="2713" y="2863"/>
                  </a:cubicBezTo>
                  <a:cubicBezTo>
                    <a:pt x="1982" y="2654"/>
                    <a:pt x="1397" y="2105"/>
                    <a:pt x="908" y="1522"/>
                  </a:cubicBezTo>
                  <a:cubicBezTo>
                    <a:pt x="678" y="1248"/>
                    <a:pt x="452" y="941"/>
                    <a:pt x="418" y="584"/>
                  </a:cubicBezTo>
                  <a:cubicBezTo>
                    <a:pt x="401" y="390"/>
                    <a:pt x="442" y="184"/>
                    <a:pt x="38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20"/>
            <p:cNvSpPr/>
            <p:nvPr/>
          </p:nvSpPr>
          <p:spPr>
            <a:xfrm>
              <a:off x="2868436" y="-663669"/>
              <a:ext cx="55837" cy="70430"/>
            </a:xfrm>
            <a:custGeom>
              <a:rect b="b" l="l" r="r" t="t"/>
              <a:pathLst>
                <a:path extrusionOk="0" h="333" w="264">
                  <a:moveTo>
                    <a:pt x="30" y="0"/>
                  </a:moveTo>
                  <a:cubicBezTo>
                    <a:pt x="16" y="50"/>
                    <a:pt x="1" y="101"/>
                    <a:pt x="6" y="153"/>
                  </a:cubicBezTo>
                  <a:cubicBezTo>
                    <a:pt x="13" y="238"/>
                    <a:pt x="81" y="314"/>
                    <a:pt x="164" y="333"/>
                  </a:cubicBezTo>
                  <a:cubicBezTo>
                    <a:pt x="264" y="128"/>
                    <a:pt x="31" y="0"/>
                    <a:pt x="30" y="0"/>
                  </a:cubicBezTo>
                  <a:close/>
                </a:path>
              </a:pathLst>
            </a:custGeom>
            <a:solidFill>
              <a:srgbClr val="1919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20"/>
            <p:cNvSpPr/>
            <p:nvPr/>
          </p:nvSpPr>
          <p:spPr>
            <a:xfrm>
              <a:off x="2067265" y="-616292"/>
              <a:ext cx="797999" cy="122248"/>
            </a:xfrm>
            <a:custGeom>
              <a:rect b="b" l="l" r="r" t="t"/>
              <a:pathLst>
                <a:path extrusionOk="0" fill="none" h="578" w="3773">
                  <a:moveTo>
                    <a:pt x="3773" y="0"/>
                  </a:moveTo>
                  <a:cubicBezTo>
                    <a:pt x="3466" y="243"/>
                    <a:pt x="3099" y="410"/>
                    <a:pt x="2715" y="482"/>
                  </a:cubicBezTo>
                  <a:cubicBezTo>
                    <a:pt x="2605" y="500"/>
                    <a:pt x="2496" y="514"/>
                    <a:pt x="2385" y="524"/>
                  </a:cubicBezTo>
                  <a:cubicBezTo>
                    <a:pt x="1780" y="577"/>
                    <a:pt x="1219" y="571"/>
                    <a:pt x="572" y="406"/>
                  </a:cubicBezTo>
                  <a:cubicBezTo>
                    <a:pt x="397" y="361"/>
                    <a:pt x="152" y="289"/>
                    <a:pt x="1" y="190"/>
                  </a:cubicBezTo>
                </a:path>
              </a:pathLst>
            </a:custGeom>
            <a:noFill/>
            <a:ln cap="flat" cmpd="sng" w="9525">
              <a:solidFill>
                <a:srgbClr val="EEE355"/>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20"/>
            <p:cNvSpPr/>
            <p:nvPr/>
          </p:nvSpPr>
          <p:spPr>
            <a:xfrm>
              <a:off x="1678941" y="-1078821"/>
              <a:ext cx="1123713" cy="946262"/>
            </a:xfrm>
            <a:custGeom>
              <a:rect b="b" l="l" r="r" t="t"/>
              <a:pathLst>
                <a:path extrusionOk="0" h="4474" w="5313">
                  <a:moveTo>
                    <a:pt x="385" y="0"/>
                  </a:moveTo>
                  <a:lnTo>
                    <a:pt x="39" y="708"/>
                  </a:lnTo>
                  <a:cubicBezTo>
                    <a:pt x="39" y="708"/>
                    <a:pt x="0" y="2822"/>
                    <a:pt x="1554" y="3850"/>
                  </a:cubicBezTo>
                  <a:cubicBezTo>
                    <a:pt x="2304" y="4345"/>
                    <a:pt x="2923" y="4474"/>
                    <a:pt x="3364" y="4474"/>
                  </a:cubicBezTo>
                  <a:cubicBezTo>
                    <a:pt x="3836" y="4474"/>
                    <a:pt x="4102" y="4326"/>
                    <a:pt x="4102" y="4326"/>
                  </a:cubicBezTo>
                  <a:cubicBezTo>
                    <a:pt x="4293" y="4296"/>
                    <a:pt x="4479" y="4244"/>
                    <a:pt x="4654" y="4163"/>
                  </a:cubicBezTo>
                  <a:cubicBezTo>
                    <a:pt x="4829" y="4081"/>
                    <a:pt x="4992" y="3965"/>
                    <a:pt x="5122" y="3824"/>
                  </a:cubicBezTo>
                  <a:cubicBezTo>
                    <a:pt x="5313" y="3619"/>
                    <a:pt x="5237" y="3281"/>
                    <a:pt x="4974" y="3184"/>
                  </a:cubicBezTo>
                  <a:cubicBezTo>
                    <a:pt x="4285" y="2929"/>
                    <a:pt x="3444" y="3070"/>
                    <a:pt x="2713" y="2863"/>
                  </a:cubicBezTo>
                  <a:cubicBezTo>
                    <a:pt x="1982" y="2654"/>
                    <a:pt x="1397" y="2105"/>
                    <a:pt x="908" y="1522"/>
                  </a:cubicBezTo>
                  <a:cubicBezTo>
                    <a:pt x="678" y="1248"/>
                    <a:pt x="452" y="941"/>
                    <a:pt x="418" y="584"/>
                  </a:cubicBezTo>
                  <a:cubicBezTo>
                    <a:pt x="401" y="390"/>
                    <a:pt x="442" y="184"/>
                    <a:pt x="385" y="0"/>
                  </a:cubicBezTo>
                  <a:close/>
                </a:path>
              </a:pathLst>
            </a:custGeom>
            <a:solidFill>
              <a:srgbClr val="233634">
                <a:alpha val="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20"/>
            <p:cNvSpPr/>
            <p:nvPr/>
          </p:nvSpPr>
          <p:spPr>
            <a:xfrm>
              <a:off x="2775375" y="-372006"/>
              <a:ext cx="39128" cy="57952"/>
            </a:xfrm>
            <a:custGeom>
              <a:rect b="b" l="l" r="r" t="t"/>
              <a:pathLst>
                <a:path extrusionOk="0" h="274" w="185">
                  <a:moveTo>
                    <a:pt x="67" y="0"/>
                  </a:moveTo>
                  <a:cubicBezTo>
                    <a:pt x="67" y="0"/>
                    <a:pt x="67" y="0"/>
                    <a:pt x="67" y="0"/>
                  </a:cubicBezTo>
                  <a:cubicBezTo>
                    <a:pt x="66" y="38"/>
                    <a:pt x="20" y="108"/>
                    <a:pt x="11" y="145"/>
                  </a:cubicBezTo>
                  <a:cubicBezTo>
                    <a:pt x="0" y="182"/>
                    <a:pt x="16" y="227"/>
                    <a:pt x="47" y="251"/>
                  </a:cubicBezTo>
                  <a:cubicBezTo>
                    <a:pt x="65" y="266"/>
                    <a:pt x="89" y="274"/>
                    <a:pt x="113" y="274"/>
                  </a:cubicBezTo>
                  <a:cubicBezTo>
                    <a:pt x="129" y="274"/>
                    <a:pt x="144" y="270"/>
                    <a:pt x="158" y="264"/>
                  </a:cubicBezTo>
                  <a:cubicBezTo>
                    <a:pt x="184" y="113"/>
                    <a:pt x="69" y="0"/>
                    <a:pt x="67" y="0"/>
                  </a:cubicBezTo>
                  <a:close/>
                </a:path>
              </a:pathLst>
            </a:custGeom>
            <a:solidFill>
              <a:srgbClr val="1919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20"/>
            <p:cNvSpPr/>
            <p:nvPr/>
          </p:nvSpPr>
          <p:spPr>
            <a:xfrm>
              <a:off x="1549507" y="-1144203"/>
              <a:ext cx="1103197" cy="1211486"/>
            </a:xfrm>
            <a:custGeom>
              <a:rect b="b" l="l" r="r" t="t"/>
              <a:pathLst>
                <a:path extrusionOk="0" h="5728" w="5216">
                  <a:moveTo>
                    <a:pt x="778" y="1"/>
                  </a:moveTo>
                  <a:cubicBezTo>
                    <a:pt x="730" y="1"/>
                    <a:pt x="684" y="17"/>
                    <a:pt x="645" y="53"/>
                  </a:cubicBezTo>
                  <a:cubicBezTo>
                    <a:pt x="536" y="353"/>
                    <a:pt x="657" y="691"/>
                    <a:pt x="590" y="1003"/>
                  </a:cubicBezTo>
                  <a:cubicBezTo>
                    <a:pt x="524" y="1321"/>
                    <a:pt x="274" y="1570"/>
                    <a:pt x="162" y="1874"/>
                  </a:cubicBezTo>
                  <a:cubicBezTo>
                    <a:pt x="1" y="2306"/>
                    <a:pt x="119" y="2907"/>
                    <a:pt x="316" y="3323"/>
                  </a:cubicBezTo>
                  <a:cubicBezTo>
                    <a:pt x="878" y="4506"/>
                    <a:pt x="2001" y="5302"/>
                    <a:pt x="3272" y="5625"/>
                  </a:cubicBezTo>
                  <a:cubicBezTo>
                    <a:pt x="3513" y="5686"/>
                    <a:pt x="3764" y="5727"/>
                    <a:pt x="4013" y="5727"/>
                  </a:cubicBezTo>
                  <a:cubicBezTo>
                    <a:pt x="4141" y="5727"/>
                    <a:pt x="4270" y="5716"/>
                    <a:pt x="4396" y="5692"/>
                  </a:cubicBezTo>
                  <a:cubicBezTo>
                    <a:pt x="4595" y="5654"/>
                    <a:pt x="4790" y="5578"/>
                    <a:pt x="4959" y="5467"/>
                  </a:cubicBezTo>
                  <a:cubicBezTo>
                    <a:pt x="5206" y="5306"/>
                    <a:pt x="5215" y="4943"/>
                    <a:pt x="4972" y="4778"/>
                  </a:cubicBezTo>
                  <a:cubicBezTo>
                    <a:pt x="4336" y="4344"/>
                    <a:pt x="3443" y="4272"/>
                    <a:pt x="2754" y="3873"/>
                  </a:cubicBezTo>
                  <a:cubicBezTo>
                    <a:pt x="2063" y="3473"/>
                    <a:pt x="1609" y="2765"/>
                    <a:pt x="1259" y="2048"/>
                  </a:cubicBezTo>
                  <a:cubicBezTo>
                    <a:pt x="1095" y="1710"/>
                    <a:pt x="943" y="1340"/>
                    <a:pt x="1001" y="968"/>
                  </a:cubicBezTo>
                  <a:cubicBezTo>
                    <a:pt x="1036" y="749"/>
                    <a:pt x="1142" y="537"/>
                    <a:pt x="1111" y="319"/>
                  </a:cubicBezTo>
                  <a:cubicBezTo>
                    <a:pt x="1089" y="153"/>
                    <a:pt x="926" y="1"/>
                    <a:pt x="77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20"/>
            <p:cNvSpPr/>
            <p:nvPr/>
          </p:nvSpPr>
          <p:spPr>
            <a:xfrm>
              <a:off x="2604481" y="-101283"/>
              <a:ext cx="48011" cy="70007"/>
            </a:xfrm>
            <a:custGeom>
              <a:rect b="b" l="l" r="r" t="t"/>
              <a:pathLst>
                <a:path extrusionOk="0" h="331" w="227">
                  <a:moveTo>
                    <a:pt x="108" y="1"/>
                  </a:moveTo>
                  <a:cubicBezTo>
                    <a:pt x="61" y="13"/>
                    <a:pt x="22" y="53"/>
                    <a:pt x="10" y="101"/>
                  </a:cubicBezTo>
                  <a:cubicBezTo>
                    <a:pt x="5" y="117"/>
                    <a:pt x="5" y="136"/>
                    <a:pt x="3" y="153"/>
                  </a:cubicBezTo>
                  <a:cubicBezTo>
                    <a:pt x="2" y="194"/>
                    <a:pt x="1" y="236"/>
                    <a:pt x="18" y="273"/>
                  </a:cubicBezTo>
                  <a:cubicBezTo>
                    <a:pt x="32" y="305"/>
                    <a:pt x="65" y="331"/>
                    <a:pt x="100" y="331"/>
                  </a:cubicBezTo>
                  <a:cubicBezTo>
                    <a:pt x="105" y="331"/>
                    <a:pt x="110" y="330"/>
                    <a:pt x="116" y="329"/>
                  </a:cubicBezTo>
                  <a:cubicBezTo>
                    <a:pt x="226" y="147"/>
                    <a:pt x="108" y="2"/>
                    <a:pt x="108" y="1"/>
                  </a:cubicBezTo>
                  <a:close/>
                </a:path>
              </a:pathLst>
            </a:custGeom>
            <a:solidFill>
              <a:srgbClr val="1919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20"/>
            <p:cNvSpPr/>
            <p:nvPr/>
          </p:nvSpPr>
          <p:spPr>
            <a:xfrm>
              <a:off x="1718286" y="-965060"/>
              <a:ext cx="879004" cy="902270"/>
            </a:xfrm>
            <a:custGeom>
              <a:rect b="b" l="l" r="r" t="t"/>
              <a:pathLst>
                <a:path extrusionOk="0" fill="none" h="4266" w="4156">
                  <a:moveTo>
                    <a:pt x="4155" y="4252"/>
                  </a:moveTo>
                  <a:cubicBezTo>
                    <a:pt x="3933" y="4266"/>
                    <a:pt x="3713" y="4207"/>
                    <a:pt x="3498" y="4147"/>
                  </a:cubicBezTo>
                  <a:cubicBezTo>
                    <a:pt x="2958" y="3995"/>
                    <a:pt x="2413" y="3834"/>
                    <a:pt x="1926" y="3553"/>
                  </a:cubicBezTo>
                  <a:cubicBezTo>
                    <a:pt x="890" y="2955"/>
                    <a:pt x="286" y="2076"/>
                    <a:pt x="54" y="902"/>
                  </a:cubicBezTo>
                  <a:cubicBezTo>
                    <a:pt x="1" y="626"/>
                    <a:pt x="59" y="310"/>
                    <a:pt x="229" y="1"/>
                  </a:cubicBezTo>
                </a:path>
              </a:pathLst>
            </a:custGeom>
            <a:noFill/>
            <a:ln cap="rnd" cmpd="sng" w="9525">
              <a:solidFill>
                <a:srgbClr val="EEE35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20"/>
            <p:cNvSpPr/>
            <p:nvPr/>
          </p:nvSpPr>
          <p:spPr>
            <a:xfrm>
              <a:off x="1014828" y="-1373683"/>
              <a:ext cx="239632" cy="133035"/>
            </a:xfrm>
            <a:custGeom>
              <a:rect b="b" l="l" r="r" t="t"/>
              <a:pathLst>
                <a:path extrusionOk="0" h="629" w="1133">
                  <a:moveTo>
                    <a:pt x="1012" y="0"/>
                  </a:moveTo>
                  <a:cubicBezTo>
                    <a:pt x="1009" y="0"/>
                    <a:pt x="1005" y="1"/>
                    <a:pt x="1001" y="2"/>
                  </a:cubicBezTo>
                  <a:lnTo>
                    <a:pt x="41" y="212"/>
                  </a:lnTo>
                  <a:cubicBezTo>
                    <a:pt x="17" y="218"/>
                    <a:pt x="1" y="242"/>
                    <a:pt x="6" y="267"/>
                  </a:cubicBezTo>
                  <a:lnTo>
                    <a:pt x="83" y="617"/>
                  </a:lnTo>
                  <a:cubicBezTo>
                    <a:pt x="84" y="624"/>
                    <a:pt x="91" y="629"/>
                    <a:pt x="98" y="629"/>
                  </a:cubicBezTo>
                  <a:cubicBezTo>
                    <a:pt x="99" y="629"/>
                    <a:pt x="100" y="629"/>
                    <a:pt x="101" y="628"/>
                  </a:cubicBezTo>
                  <a:lnTo>
                    <a:pt x="1120" y="405"/>
                  </a:lnTo>
                  <a:cubicBezTo>
                    <a:pt x="1127" y="404"/>
                    <a:pt x="1133" y="394"/>
                    <a:pt x="1132" y="386"/>
                  </a:cubicBezTo>
                  <a:lnTo>
                    <a:pt x="1055" y="37"/>
                  </a:lnTo>
                  <a:cubicBezTo>
                    <a:pt x="1050" y="15"/>
                    <a:pt x="1033" y="0"/>
                    <a:pt x="101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20"/>
            <p:cNvSpPr/>
            <p:nvPr/>
          </p:nvSpPr>
          <p:spPr>
            <a:xfrm>
              <a:off x="1037247" y="-1282314"/>
              <a:ext cx="297584" cy="242593"/>
            </a:xfrm>
            <a:custGeom>
              <a:rect b="b" l="l" r="r" t="t"/>
              <a:pathLst>
                <a:path extrusionOk="0" h="1147" w="1407">
                  <a:moveTo>
                    <a:pt x="880" y="0"/>
                  </a:moveTo>
                  <a:lnTo>
                    <a:pt x="128" y="165"/>
                  </a:lnTo>
                  <a:cubicBezTo>
                    <a:pt x="128" y="165"/>
                    <a:pt x="67" y="565"/>
                    <a:pt x="0" y="1147"/>
                  </a:cubicBezTo>
                  <a:lnTo>
                    <a:pt x="1407" y="838"/>
                  </a:lnTo>
                  <a:cubicBezTo>
                    <a:pt x="1105" y="338"/>
                    <a:pt x="880" y="0"/>
                    <a:pt x="88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20"/>
            <p:cNvSpPr/>
            <p:nvPr/>
          </p:nvSpPr>
          <p:spPr>
            <a:xfrm>
              <a:off x="988179" y="-1104652"/>
              <a:ext cx="958741" cy="2129196"/>
            </a:xfrm>
            <a:custGeom>
              <a:rect b="b" l="l" r="r" t="t"/>
              <a:pathLst>
                <a:path extrusionOk="0" h="10067" w="4533">
                  <a:moveTo>
                    <a:pt x="1641" y="1"/>
                  </a:moveTo>
                  <a:lnTo>
                    <a:pt x="233" y="308"/>
                  </a:lnTo>
                  <a:cubicBezTo>
                    <a:pt x="123" y="1281"/>
                    <a:pt x="1" y="2762"/>
                    <a:pt x="137" y="3729"/>
                  </a:cubicBezTo>
                  <a:cubicBezTo>
                    <a:pt x="321" y="5029"/>
                    <a:pt x="1189" y="8677"/>
                    <a:pt x="1460" y="9799"/>
                  </a:cubicBezTo>
                  <a:cubicBezTo>
                    <a:pt x="1499" y="9959"/>
                    <a:pt x="1641" y="10066"/>
                    <a:pt x="1799" y="10066"/>
                  </a:cubicBezTo>
                  <a:cubicBezTo>
                    <a:pt x="1824" y="10066"/>
                    <a:pt x="1849" y="10064"/>
                    <a:pt x="1875" y="10058"/>
                  </a:cubicBezTo>
                  <a:lnTo>
                    <a:pt x="3117" y="9786"/>
                  </a:lnTo>
                  <a:lnTo>
                    <a:pt x="4228" y="9542"/>
                  </a:lnTo>
                  <a:cubicBezTo>
                    <a:pt x="4413" y="9502"/>
                    <a:pt x="4533" y="9320"/>
                    <a:pt x="4496" y="9134"/>
                  </a:cubicBezTo>
                  <a:cubicBezTo>
                    <a:pt x="4271" y="8002"/>
                    <a:pt x="3536" y="4323"/>
                    <a:pt x="3158" y="3066"/>
                  </a:cubicBezTo>
                  <a:cubicBezTo>
                    <a:pt x="2878" y="2132"/>
                    <a:pt x="2147" y="838"/>
                    <a:pt x="164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20"/>
            <p:cNvSpPr/>
            <p:nvPr/>
          </p:nvSpPr>
          <p:spPr>
            <a:xfrm>
              <a:off x="1070876" y="-162830"/>
              <a:ext cx="786366" cy="729472"/>
            </a:xfrm>
            <a:custGeom>
              <a:rect b="b" l="l" r="r" t="t"/>
              <a:pathLst>
                <a:path extrusionOk="0" h="3449" w="3718">
                  <a:moveTo>
                    <a:pt x="3112" y="1"/>
                  </a:moveTo>
                  <a:lnTo>
                    <a:pt x="0" y="683"/>
                  </a:lnTo>
                  <a:lnTo>
                    <a:pt x="606" y="3449"/>
                  </a:lnTo>
                  <a:lnTo>
                    <a:pt x="3718" y="2768"/>
                  </a:lnTo>
                  <a:lnTo>
                    <a:pt x="3112" y="1"/>
                  </a:lnTo>
                  <a:close/>
                </a:path>
              </a:pathLst>
            </a:custGeom>
            <a:solidFill>
              <a:srgbClr val="F8F8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20"/>
            <p:cNvSpPr/>
            <p:nvPr/>
          </p:nvSpPr>
          <p:spPr>
            <a:xfrm>
              <a:off x="1431277" y="-780207"/>
              <a:ext cx="18189" cy="34686"/>
            </a:xfrm>
            <a:custGeom>
              <a:rect b="b" l="l" r="r" t="t"/>
              <a:pathLst>
                <a:path extrusionOk="0" fill="none" h="164" w="86">
                  <a:moveTo>
                    <a:pt x="1" y="0"/>
                  </a:moveTo>
                  <a:cubicBezTo>
                    <a:pt x="30" y="56"/>
                    <a:pt x="59" y="111"/>
                    <a:pt x="86" y="164"/>
                  </a:cubicBezTo>
                </a:path>
              </a:pathLst>
            </a:custGeom>
            <a:noFill/>
            <a:ln cap="rnd" cmpd="sng" w="9525">
              <a:solidFill>
                <a:srgbClr val="B4D8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20"/>
            <p:cNvSpPr/>
            <p:nvPr/>
          </p:nvSpPr>
          <p:spPr>
            <a:xfrm>
              <a:off x="1233733" y="-1142299"/>
              <a:ext cx="164549" cy="299911"/>
            </a:xfrm>
            <a:custGeom>
              <a:rect b="b" l="l" r="r" t="t"/>
              <a:pathLst>
                <a:path extrusionOk="0" fill="none" h="1418" w="778">
                  <a:moveTo>
                    <a:pt x="1" y="1"/>
                  </a:moveTo>
                  <a:cubicBezTo>
                    <a:pt x="1" y="1"/>
                    <a:pt x="412" y="737"/>
                    <a:pt x="778" y="1418"/>
                  </a:cubicBezTo>
                </a:path>
              </a:pathLst>
            </a:custGeom>
            <a:noFill/>
            <a:ln cap="rnd" cmpd="sng" w="9525">
              <a:solidFill>
                <a:srgbClr val="B4D8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20"/>
            <p:cNvSpPr/>
            <p:nvPr/>
          </p:nvSpPr>
          <p:spPr>
            <a:xfrm>
              <a:off x="2915179" y="-1012225"/>
              <a:ext cx="408200" cy="343692"/>
            </a:xfrm>
            <a:custGeom>
              <a:rect b="b" l="l" r="r" t="t"/>
              <a:pathLst>
                <a:path extrusionOk="0" h="1625" w="1930">
                  <a:moveTo>
                    <a:pt x="905" y="0"/>
                  </a:moveTo>
                  <a:cubicBezTo>
                    <a:pt x="870" y="0"/>
                    <a:pt x="835" y="12"/>
                    <a:pt x="810" y="39"/>
                  </a:cubicBezTo>
                  <a:cubicBezTo>
                    <a:pt x="732" y="123"/>
                    <a:pt x="777" y="266"/>
                    <a:pt x="721" y="365"/>
                  </a:cubicBezTo>
                  <a:cubicBezTo>
                    <a:pt x="675" y="443"/>
                    <a:pt x="584" y="472"/>
                    <a:pt x="505" y="512"/>
                  </a:cubicBezTo>
                  <a:cubicBezTo>
                    <a:pt x="426" y="551"/>
                    <a:pt x="344" y="627"/>
                    <a:pt x="363" y="714"/>
                  </a:cubicBezTo>
                  <a:cubicBezTo>
                    <a:pt x="375" y="776"/>
                    <a:pt x="434" y="822"/>
                    <a:pt x="444" y="885"/>
                  </a:cubicBezTo>
                  <a:cubicBezTo>
                    <a:pt x="453" y="943"/>
                    <a:pt x="415" y="999"/>
                    <a:pt x="368" y="1034"/>
                  </a:cubicBezTo>
                  <a:cubicBezTo>
                    <a:pt x="321" y="1070"/>
                    <a:pt x="265" y="1092"/>
                    <a:pt x="215" y="1124"/>
                  </a:cubicBezTo>
                  <a:cubicBezTo>
                    <a:pt x="71" y="1219"/>
                    <a:pt x="1" y="1411"/>
                    <a:pt x="48" y="1577"/>
                  </a:cubicBezTo>
                  <a:cubicBezTo>
                    <a:pt x="50" y="1586"/>
                    <a:pt x="54" y="1594"/>
                    <a:pt x="61" y="1602"/>
                  </a:cubicBezTo>
                  <a:cubicBezTo>
                    <a:pt x="66" y="1606"/>
                    <a:pt x="73" y="1608"/>
                    <a:pt x="80" y="1608"/>
                  </a:cubicBezTo>
                  <a:cubicBezTo>
                    <a:pt x="93" y="1608"/>
                    <a:pt x="106" y="1603"/>
                    <a:pt x="117" y="1599"/>
                  </a:cubicBezTo>
                  <a:cubicBezTo>
                    <a:pt x="140" y="1591"/>
                    <a:pt x="164" y="1587"/>
                    <a:pt x="187" y="1587"/>
                  </a:cubicBezTo>
                  <a:cubicBezTo>
                    <a:pt x="230" y="1587"/>
                    <a:pt x="273" y="1600"/>
                    <a:pt x="308" y="1625"/>
                  </a:cubicBezTo>
                  <a:cubicBezTo>
                    <a:pt x="279" y="1541"/>
                    <a:pt x="373" y="1460"/>
                    <a:pt x="463" y="1446"/>
                  </a:cubicBezTo>
                  <a:cubicBezTo>
                    <a:pt x="483" y="1443"/>
                    <a:pt x="504" y="1442"/>
                    <a:pt x="525" y="1442"/>
                  </a:cubicBezTo>
                  <a:cubicBezTo>
                    <a:pt x="564" y="1442"/>
                    <a:pt x="604" y="1446"/>
                    <a:pt x="643" y="1446"/>
                  </a:cubicBezTo>
                  <a:cubicBezTo>
                    <a:pt x="673" y="1446"/>
                    <a:pt x="702" y="1444"/>
                    <a:pt x="731" y="1436"/>
                  </a:cubicBezTo>
                  <a:cubicBezTo>
                    <a:pt x="831" y="1413"/>
                    <a:pt x="922" y="1331"/>
                    <a:pt x="1020" y="1331"/>
                  </a:cubicBezTo>
                  <a:cubicBezTo>
                    <a:pt x="1032" y="1331"/>
                    <a:pt x="1045" y="1332"/>
                    <a:pt x="1058" y="1335"/>
                  </a:cubicBezTo>
                  <a:cubicBezTo>
                    <a:pt x="1149" y="1357"/>
                    <a:pt x="1215" y="1461"/>
                    <a:pt x="1311" y="1461"/>
                  </a:cubicBezTo>
                  <a:cubicBezTo>
                    <a:pt x="1312" y="1461"/>
                    <a:pt x="1313" y="1461"/>
                    <a:pt x="1313" y="1461"/>
                  </a:cubicBezTo>
                  <a:cubicBezTo>
                    <a:pt x="1424" y="1459"/>
                    <a:pt x="1480" y="1323"/>
                    <a:pt x="1580" y="1276"/>
                  </a:cubicBezTo>
                  <a:cubicBezTo>
                    <a:pt x="1638" y="1253"/>
                    <a:pt x="1706" y="1261"/>
                    <a:pt x="1768" y="1241"/>
                  </a:cubicBezTo>
                  <a:cubicBezTo>
                    <a:pt x="1864" y="1209"/>
                    <a:pt x="1929" y="1103"/>
                    <a:pt x="1914" y="1003"/>
                  </a:cubicBezTo>
                  <a:cubicBezTo>
                    <a:pt x="1911" y="981"/>
                    <a:pt x="1902" y="956"/>
                    <a:pt x="1882" y="948"/>
                  </a:cubicBezTo>
                  <a:cubicBezTo>
                    <a:pt x="1876" y="945"/>
                    <a:pt x="1870" y="944"/>
                    <a:pt x="1864" y="944"/>
                  </a:cubicBezTo>
                  <a:cubicBezTo>
                    <a:pt x="1831" y="944"/>
                    <a:pt x="1800" y="984"/>
                    <a:pt x="1765" y="997"/>
                  </a:cubicBezTo>
                  <a:cubicBezTo>
                    <a:pt x="1755" y="1002"/>
                    <a:pt x="1745" y="1004"/>
                    <a:pt x="1735" y="1004"/>
                  </a:cubicBezTo>
                  <a:cubicBezTo>
                    <a:pt x="1637" y="1004"/>
                    <a:pt x="1573" y="805"/>
                    <a:pt x="1468" y="805"/>
                  </a:cubicBezTo>
                  <a:cubicBezTo>
                    <a:pt x="1461" y="805"/>
                    <a:pt x="1455" y="805"/>
                    <a:pt x="1448" y="807"/>
                  </a:cubicBezTo>
                  <a:cubicBezTo>
                    <a:pt x="1370" y="824"/>
                    <a:pt x="1360" y="933"/>
                    <a:pt x="1302" y="988"/>
                  </a:cubicBezTo>
                  <a:cubicBezTo>
                    <a:pt x="1272" y="1018"/>
                    <a:pt x="1235" y="1030"/>
                    <a:pt x="1194" y="1030"/>
                  </a:cubicBezTo>
                  <a:cubicBezTo>
                    <a:pt x="1125" y="1030"/>
                    <a:pt x="1047" y="995"/>
                    <a:pt x="984" y="959"/>
                  </a:cubicBezTo>
                  <a:cubicBezTo>
                    <a:pt x="932" y="929"/>
                    <a:pt x="880" y="897"/>
                    <a:pt x="849" y="848"/>
                  </a:cubicBezTo>
                  <a:cubicBezTo>
                    <a:pt x="819" y="797"/>
                    <a:pt x="821" y="723"/>
                    <a:pt x="869" y="688"/>
                  </a:cubicBezTo>
                  <a:cubicBezTo>
                    <a:pt x="903" y="665"/>
                    <a:pt x="953" y="665"/>
                    <a:pt x="977" y="630"/>
                  </a:cubicBezTo>
                  <a:cubicBezTo>
                    <a:pt x="1008" y="585"/>
                    <a:pt x="965" y="525"/>
                    <a:pt x="954" y="470"/>
                  </a:cubicBezTo>
                  <a:cubicBezTo>
                    <a:pt x="928" y="346"/>
                    <a:pt x="1074" y="235"/>
                    <a:pt x="1053" y="112"/>
                  </a:cubicBezTo>
                  <a:cubicBezTo>
                    <a:pt x="1042" y="44"/>
                    <a:pt x="972" y="0"/>
                    <a:pt x="9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20"/>
            <p:cNvSpPr/>
            <p:nvPr/>
          </p:nvSpPr>
          <p:spPr>
            <a:xfrm>
              <a:off x="2790181" y="-1235149"/>
              <a:ext cx="306890" cy="539543"/>
            </a:xfrm>
            <a:custGeom>
              <a:rect b="b" l="l" r="r" t="t"/>
              <a:pathLst>
                <a:path extrusionOk="0" h="2551" w="1451">
                  <a:moveTo>
                    <a:pt x="1190" y="1"/>
                  </a:moveTo>
                  <a:cubicBezTo>
                    <a:pt x="1087" y="1"/>
                    <a:pt x="981" y="64"/>
                    <a:pt x="944" y="162"/>
                  </a:cubicBezTo>
                  <a:cubicBezTo>
                    <a:pt x="897" y="283"/>
                    <a:pt x="936" y="446"/>
                    <a:pt x="833" y="525"/>
                  </a:cubicBezTo>
                  <a:cubicBezTo>
                    <a:pt x="766" y="575"/>
                    <a:pt x="661" y="570"/>
                    <a:pt x="618" y="641"/>
                  </a:cubicBezTo>
                  <a:cubicBezTo>
                    <a:pt x="544" y="761"/>
                    <a:pt x="746" y="891"/>
                    <a:pt x="724" y="1029"/>
                  </a:cubicBezTo>
                  <a:cubicBezTo>
                    <a:pt x="699" y="1182"/>
                    <a:pt x="438" y="1191"/>
                    <a:pt x="404" y="1342"/>
                  </a:cubicBezTo>
                  <a:cubicBezTo>
                    <a:pt x="387" y="1420"/>
                    <a:pt x="444" y="1493"/>
                    <a:pt x="466" y="1571"/>
                  </a:cubicBezTo>
                  <a:cubicBezTo>
                    <a:pt x="499" y="1683"/>
                    <a:pt x="451" y="1814"/>
                    <a:pt x="354" y="1878"/>
                  </a:cubicBezTo>
                  <a:cubicBezTo>
                    <a:pt x="298" y="1914"/>
                    <a:pt x="227" y="1934"/>
                    <a:pt x="193" y="1989"/>
                  </a:cubicBezTo>
                  <a:cubicBezTo>
                    <a:pt x="154" y="2055"/>
                    <a:pt x="178" y="2135"/>
                    <a:pt x="177" y="2209"/>
                  </a:cubicBezTo>
                  <a:cubicBezTo>
                    <a:pt x="175" y="2321"/>
                    <a:pt x="102" y="2429"/>
                    <a:pt x="1" y="2473"/>
                  </a:cubicBezTo>
                  <a:cubicBezTo>
                    <a:pt x="28" y="2523"/>
                    <a:pt x="85" y="2550"/>
                    <a:pt x="142" y="2550"/>
                  </a:cubicBezTo>
                  <a:cubicBezTo>
                    <a:pt x="186" y="2550"/>
                    <a:pt x="230" y="2534"/>
                    <a:pt x="259" y="2499"/>
                  </a:cubicBezTo>
                  <a:cubicBezTo>
                    <a:pt x="335" y="2405"/>
                    <a:pt x="291" y="2244"/>
                    <a:pt x="383" y="2167"/>
                  </a:cubicBezTo>
                  <a:cubicBezTo>
                    <a:pt x="455" y="2108"/>
                    <a:pt x="582" y="2123"/>
                    <a:pt x="619" y="2039"/>
                  </a:cubicBezTo>
                  <a:cubicBezTo>
                    <a:pt x="654" y="1961"/>
                    <a:pt x="572" y="1878"/>
                    <a:pt x="576" y="1792"/>
                  </a:cubicBezTo>
                  <a:cubicBezTo>
                    <a:pt x="580" y="1691"/>
                    <a:pt x="697" y="1636"/>
                    <a:pt x="798" y="1624"/>
                  </a:cubicBezTo>
                  <a:cubicBezTo>
                    <a:pt x="899" y="1612"/>
                    <a:pt x="1013" y="1613"/>
                    <a:pt x="1085" y="1542"/>
                  </a:cubicBezTo>
                  <a:cubicBezTo>
                    <a:pt x="1152" y="1476"/>
                    <a:pt x="1152" y="1351"/>
                    <a:pt x="1083" y="1286"/>
                  </a:cubicBezTo>
                  <a:cubicBezTo>
                    <a:pt x="1057" y="1260"/>
                    <a:pt x="1020" y="1241"/>
                    <a:pt x="1007" y="1205"/>
                  </a:cubicBezTo>
                  <a:cubicBezTo>
                    <a:pt x="980" y="1130"/>
                    <a:pt x="1075" y="1068"/>
                    <a:pt x="1154" y="1057"/>
                  </a:cubicBezTo>
                  <a:cubicBezTo>
                    <a:pt x="1233" y="1045"/>
                    <a:pt x="1330" y="1040"/>
                    <a:pt x="1364" y="967"/>
                  </a:cubicBezTo>
                  <a:cubicBezTo>
                    <a:pt x="1389" y="914"/>
                    <a:pt x="1361" y="847"/>
                    <a:pt x="1315" y="810"/>
                  </a:cubicBezTo>
                  <a:cubicBezTo>
                    <a:pt x="1270" y="773"/>
                    <a:pt x="1210" y="758"/>
                    <a:pt x="1154" y="744"/>
                  </a:cubicBezTo>
                  <a:cubicBezTo>
                    <a:pt x="1134" y="689"/>
                    <a:pt x="1185" y="635"/>
                    <a:pt x="1238" y="614"/>
                  </a:cubicBezTo>
                  <a:cubicBezTo>
                    <a:pt x="1291" y="593"/>
                    <a:pt x="1351" y="588"/>
                    <a:pt x="1396" y="552"/>
                  </a:cubicBezTo>
                  <a:cubicBezTo>
                    <a:pt x="1440" y="518"/>
                    <a:pt x="1451" y="433"/>
                    <a:pt x="1398" y="412"/>
                  </a:cubicBezTo>
                  <a:cubicBezTo>
                    <a:pt x="1390" y="409"/>
                    <a:pt x="1382" y="408"/>
                    <a:pt x="1373" y="408"/>
                  </a:cubicBezTo>
                  <a:cubicBezTo>
                    <a:pt x="1345" y="408"/>
                    <a:pt x="1315" y="422"/>
                    <a:pt x="1286" y="422"/>
                  </a:cubicBezTo>
                  <a:cubicBezTo>
                    <a:pt x="1279" y="422"/>
                    <a:pt x="1273" y="421"/>
                    <a:pt x="1266" y="420"/>
                  </a:cubicBezTo>
                  <a:cubicBezTo>
                    <a:pt x="1217" y="407"/>
                    <a:pt x="1203" y="339"/>
                    <a:pt x="1223" y="291"/>
                  </a:cubicBezTo>
                  <a:cubicBezTo>
                    <a:pt x="1243" y="244"/>
                    <a:pt x="1282" y="207"/>
                    <a:pt x="1306" y="162"/>
                  </a:cubicBezTo>
                  <a:cubicBezTo>
                    <a:pt x="1330" y="117"/>
                    <a:pt x="1333" y="51"/>
                    <a:pt x="1291" y="23"/>
                  </a:cubicBezTo>
                  <a:cubicBezTo>
                    <a:pt x="1259" y="8"/>
                    <a:pt x="1225" y="1"/>
                    <a:pt x="1190"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20"/>
            <p:cNvSpPr/>
            <p:nvPr/>
          </p:nvSpPr>
          <p:spPr>
            <a:xfrm>
              <a:off x="2519880" y="-1188196"/>
              <a:ext cx="476092" cy="511836"/>
            </a:xfrm>
            <a:custGeom>
              <a:rect b="b" l="l" r="r" t="t"/>
              <a:pathLst>
                <a:path extrusionOk="0" h="2420" w="2251">
                  <a:moveTo>
                    <a:pt x="1165" y="1"/>
                  </a:moveTo>
                  <a:cubicBezTo>
                    <a:pt x="1159" y="1"/>
                    <a:pt x="1154" y="1"/>
                    <a:pt x="1148" y="2"/>
                  </a:cubicBezTo>
                  <a:cubicBezTo>
                    <a:pt x="997" y="24"/>
                    <a:pt x="1054" y="306"/>
                    <a:pt x="902" y="344"/>
                  </a:cubicBezTo>
                  <a:cubicBezTo>
                    <a:pt x="893" y="346"/>
                    <a:pt x="883" y="348"/>
                    <a:pt x="873" y="348"/>
                  </a:cubicBezTo>
                  <a:cubicBezTo>
                    <a:pt x="846" y="348"/>
                    <a:pt x="819" y="338"/>
                    <a:pt x="796" y="323"/>
                  </a:cubicBezTo>
                  <a:cubicBezTo>
                    <a:pt x="716" y="271"/>
                    <a:pt x="685" y="178"/>
                    <a:pt x="622" y="113"/>
                  </a:cubicBezTo>
                  <a:cubicBezTo>
                    <a:pt x="564" y="54"/>
                    <a:pt x="481" y="24"/>
                    <a:pt x="398" y="24"/>
                  </a:cubicBezTo>
                  <a:cubicBezTo>
                    <a:pt x="362" y="24"/>
                    <a:pt x="326" y="30"/>
                    <a:pt x="291" y="41"/>
                  </a:cubicBezTo>
                  <a:cubicBezTo>
                    <a:pt x="154" y="87"/>
                    <a:pt x="50" y="214"/>
                    <a:pt x="16" y="354"/>
                  </a:cubicBezTo>
                  <a:cubicBezTo>
                    <a:pt x="1" y="412"/>
                    <a:pt x="5" y="474"/>
                    <a:pt x="35" y="525"/>
                  </a:cubicBezTo>
                  <a:cubicBezTo>
                    <a:pt x="81" y="603"/>
                    <a:pt x="162" y="622"/>
                    <a:pt x="247" y="622"/>
                  </a:cubicBezTo>
                  <a:cubicBezTo>
                    <a:pt x="293" y="622"/>
                    <a:pt x="340" y="616"/>
                    <a:pt x="384" y="611"/>
                  </a:cubicBezTo>
                  <a:cubicBezTo>
                    <a:pt x="408" y="608"/>
                    <a:pt x="433" y="607"/>
                    <a:pt x="458" y="607"/>
                  </a:cubicBezTo>
                  <a:cubicBezTo>
                    <a:pt x="553" y="607"/>
                    <a:pt x="650" y="631"/>
                    <a:pt x="686" y="715"/>
                  </a:cubicBezTo>
                  <a:cubicBezTo>
                    <a:pt x="735" y="799"/>
                    <a:pt x="621" y="885"/>
                    <a:pt x="526" y="909"/>
                  </a:cubicBezTo>
                  <a:cubicBezTo>
                    <a:pt x="497" y="918"/>
                    <a:pt x="465" y="928"/>
                    <a:pt x="435" y="941"/>
                  </a:cubicBezTo>
                  <a:cubicBezTo>
                    <a:pt x="359" y="976"/>
                    <a:pt x="377" y="1088"/>
                    <a:pt x="460" y="1097"/>
                  </a:cubicBezTo>
                  <a:lnTo>
                    <a:pt x="550" y="1106"/>
                  </a:lnTo>
                  <a:cubicBezTo>
                    <a:pt x="606" y="1111"/>
                    <a:pt x="627" y="1181"/>
                    <a:pt x="582" y="1215"/>
                  </a:cubicBezTo>
                  <a:cubicBezTo>
                    <a:pt x="555" y="1236"/>
                    <a:pt x="519" y="1250"/>
                    <a:pt x="491" y="1250"/>
                  </a:cubicBezTo>
                  <a:cubicBezTo>
                    <a:pt x="490" y="1250"/>
                    <a:pt x="489" y="1250"/>
                    <a:pt x="488" y="1250"/>
                  </a:cubicBezTo>
                  <a:cubicBezTo>
                    <a:pt x="443" y="1250"/>
                    <a:pt x="402" y="1272"/>
                    <a:pt x="387" y="1315"/>
                  </a:cubicBezTo>
                  <a:cubicBezTo>
                    <a:pt x="358" y="1402"/>
                    <a:pt x="434" y="1431"/>
                    <a:pt x="505" y="1431"/>
                  </a:cubicBezTo>
                  <a:cubicBezTo>
                    <a:pt x="532" y="1431"/>
                    <a:pt x="559" y="1427"/>
                    <a:pt x="579" y="1420"/>
                  </a:cubicBezTo>
                  <a:cubicBezTo>
                    <a:pt x="592" y="1415"/>
                    <a:pt x="606" y="1413"/>
                    <a:pt x="620" y="1413"/>
                  </a:cubicBezTo>
                  <a:cubicBezTo>
                    <a:pt x="659" y="1413"/>
                    <a:pt x="697" y="1431"/>
                    <a:pt x="717" y="1466"/>
                  </a:cubicBezTo>
                  <a:cubicBezTo>
                    <a:pt x="750" y="1529"/>
                    <a:pt x="685" y="1585"/>
                    <a:pt x="666" y="1646"/>
                  </a:cubicBezTo>
                  <a:cubicBezTo>
                    <a:pt x="637" y="1746"/>
                    <a:pt x="728" y="1838"/>
                    <a:pt x="805" y="1908"/>
                  </a:cubicBezTo>
                  <a:cubicBezTo>
                    <a:pt x="881" y="1981"/>
                    <a:pt x="944" y="2139"/>
                    <a:pt x="877" y="2218"/>
                  </a:cubicBezTo>
                  <a:cubicBezTo>
                    <a:pt x="901" y="2215"/>
                    <a:pt x="927" y="2213"/>
                    <a:pt x="954" y="2213"/>
                  </a:cubicBezTo>
                  <a:cubicBezTo>
                    <a:pt x="1018" y="2213"/>
                    <a:pt x="1086" y="2224"/>
                    <a:pt x="1140" y="2252"/>
                  </a:cubicBezTo>
                  <a:cubicBezTo>
                    <a:pt x="1137" y="2195"/>
                    <a:pt x="1180" y="2168"/>
                    <a:pt x="1231" y="2168"/>
                  </a:cubicBezTo>
                  <a:cubicBezTo>
                    <a:pt x="1262" y="2168"/>
                    <a:pt x="1295" y="2178"/>
                    <a:pt x="1323" y="2198"/>
                  </a:cubicBezTo>
                  <a:cubicBezTo>
                    <a:pt x="1414" y="2262"/>
                    <a:pt x="1456" y="2382"/>
                    <a:pt x="1572" y="2415"/>
                  </a:cubicBezTo>
                  <a:cubicBezTo>
                    <a:pt x="1583" y="2418"/>
                    <a:pt x="1595" y="2420"/>
                    <a:pt x="1606" y="2420"/>
                  </a:cubicBezTo>
                  <a:cubicBezTo>
                    <a:pt x="1651" y="2420"/>
                    <a:pt x="1693" y="2395"/>
                    <a:pt x="1709" y="2352"/>
                  </a:cubicBezTo>
                  <a:cubicBezTo>
                    <a:pt x="1739" y="2271"/>
                    <a:pt x="1630" y="2238"/>
                    <a:pt x="1685" y="2146"/>
                  </a:cubicBezTo>
                  <a:cubicBezTo>
                    <a:pt x="1707" y="2113"/>
                    <a:pt x="1744" y="2091"/>
                    <a:pt x="1788" y="2085"/>
                  </a:cubicBezTo>
                  <a:cubicBezTo>
                    <a:pt x="1798" y="2084"/>
                    <a:pt x="1809" y="2083"/>
                    <a:pt x="1820" y="2083"/>
                  </a:cubicBezTo>
                  <a:cubicBezTo>
                    <a:pt x="1901" y="2083"/>
                    <a:pt x="1978" y="2122"/>
                    <a:pt x="2057" y="2122"/>
                  </a:cubicBezTo>
                  <a:cubicBezTo>
                    <a:pt x="2058" y="2122"/>
                    <a:pt x="2059" y="2122"/>
                    <a:pt x="2060" y="2122"/>
                  </a:cubicBezTo>
                  <a:cubicBezTo>
                    <a:pt x="2148" y="2120"/>
                    <a:pt x="2237" y="2057"/>
                    <a:pt x="2245" y="1971"/>
                  </a:cubicBezTo>
                  <a:cubicBezTo>
                    <a:pt x="2251" y="1927"/>
                    <a:pt x="2229" y="1883"/>
                    <a:pt x="2193" y="1856"/>
                  </a:cubicBezTo>
                  <a:cubicBezTo>
                    <a:pt x="2163" y="1833"/>
                    <a:pt x="2138" y="1824"/>
                    <a:pt x="2116" y="1824"/>
                  </a:cubicBezTo>
                  <a:cubicBezTo>
                    <a:pt x="2039" y="1824"/>
                    <a:pt x="1995" y="1929"/>
                    <a:pt x="1926" y="1929"/>
                  </a:cubicBezTo>
                  <a:cubicBezTo>
                    <a:pt x="1922" y="1929"/>
                    <a:pt x="1917" y="1928"/>
                    <a:pt x="1912" y="1927"/>
                  </a:cubicBezTo>
                  <a:cubicBezTo>
                    <a:pt x="1849" y="1914"/>
                    <a:pt x="1844" y="1823"/>
                    <a:pt x="1866" y="1761"/>
                  </a:cubicBezTo>
                  <a:cubicBezTo>
                    <a:pt x="1890" y="1699"/>
                    <a:pt x="1923" y="1628"/>
                    <a:pt x="1885" y="1575"/>
                  </a:cubicBezTo>
                  <a:cubicBezTo>
                    <a:pt x="1867" y="1560"/>
                    <a:pt x="1845" y="1554"/>
                    <a:pt x="1823" y="1554"/>
                  </a:cubicBezTo>
                  <a:cubicBezTo>
                    <a:pt x="1751" y="1554"/>
                    <a:pt x="1675" y="1620"/>
                    <a:pt x="1690" y="1694"/>
                  </a:cubicBezTo>
                  <a:cubicBezTo>
                    <a:pt x="1696" y="1731"/>
                    <a:pt x="1718" y="1762"/>
                    <a:pt x="1724" y="1799"/>
                  </a:cubicBezTo>
                  <a:cubicBezTo>
                    <a:pt x="1744" y="1908"/>
                    <a:pt x="1617" y="1981"/>
                    <a:pt x="1503" y="1981"/>
                  </a:cubicBezTo>
                  <a:cubicBezTo>
                    <a:pt x="1494" y="1981"/>
                    <a:pt x="1486" y="1981"/>
                    <a:pt x="1477" y="1980"/>
                  </a:cubicBezTo>
                  <a:cubicBezTo>
                    <a:pt x="1370" y="1966"/>
                    <a:pt x="1245" y="1880"/>
                    <a:pt x="1312" y="1764"/>
                  </a:cubicBezTo>
                  <a:cubicBezTo>
                    <a:pt x="1334" y="1725"/>
                    <a:pt x="1370" y="1697"/>
                    <a:pt x="1411" y="1681"/>
                  </a:cubicBezTo>
                  <a:cubicBezTo>
                    <a:pt x="1412" y="1680"/>
                    <a:pt x="1414" y="1680"/>
                    <a:pt x="1416" y="1678"/>
                  </a:cubicBezTo>
                  <a:cubicBezTo>
                    <a:pt x="1516" y="1636"/>
                    <a:pt x="1491" y="1487"/>
                    <a:pt x="1382" y="1481"/>
                  </a:cubicBezTo>
                  <a:lnTo>
                    <a:pt x="1172" y="1466"/>
                  </a:lnTo>
                  <a:cubicBezTo>
                    <a:pt x="1076" y="1461"/>
                    <a:pt x="1056" y="1325"/>
                    <a:pt x="1148" y="1294"/>
                  </a:cubicBezTo>
                  <a:cubicBezTo>
                    <a:pt x="1163" y="1288"/>
                    <a:pt x="1179" y="1285"/>
                    <a:pt x="1195" y="1282"/>
                  </a:cubicBezTo>
                  <a:cubicBezTo>
                    <a:pt x="1286" y="1267"/>
                    <a:pt x="1398" y="1264"/>
                    <a:pt x="1447" y="1183"/>
                  </a:cubicBezTo>
                  <a:cubicBezTo>
                    <a:pt x="1458" y="1166"/>
                    <a:pt x="1463" y="1146"/>
                    <a:pt x="1459" y="1128"/>
                  </a:cubicBezTo>
                  <a:cubicBezTo>
                    <a:pt x="1450" y="1091"/>
                    <a:pt x="1407" y="1080"/>
                    <a:pt x="1365" y="1080"/>
                  </a:cubicBezTo>
                  <a:cubicBezTo>
                    <a:pt x="1354" y="1080"/>
                    <a:pt x="1343" y="1081"/>
                    <a:pt x="1333" y="1082"/>
                  </a:cubicBezTo>
                  <a:lnTo>
                    <a:pt x="1108" y="1109"/>
                  </a:lnTo>
                  <a:cubicBezTo>
                    <a:pt x="1106" y="1110"/>
                    <a:pt x="1103" y="1110"/>
                    <a:pt x="1101" y="1110"/>
                  </a:cubicBezTo>
                  <a:cubicBezTo>
                    <a:pt x="1061" y="1110"/>
                    <a:pt x="1030" y="1073"/>
                    <a:pt x="1042" y="1034"/>
                  </a:cubicBezTo>
                  <a:cubicBezTo>
                    <a:pt x="1058" y="977"/>
                    <a:pt x="1111" y="924"/>
                    <a:pt x="1168" y="899"/>
                  </a:cubicBezTo>
                  <a:cubicBezTo>
                    <a:pt x="1280" y="850"/>
                    <a:pt x="1414" y="859"/>
                    <a:pt x="1503" y="756"/>
                  </a:cubicBezTo>
                  <a:cubicBezTo>
                    <a:pt x="1545" y="707"/>
                    <a:pt x="1551" y="632"/>
                    <a:pt x="1507" y="583"/>
                  </a:cubicBezTo>
                  <a:cubicBezTo>
                    <a:pt x="1484" y="556"/>
                    <a:pt x="1455" y="546"/>
                    <a:pt x="1423" y="546"/>
                  </a:cubicBezTo>
                  <a:cubicBezTo>
                    <a:pt x="1336" y="546"/>
                    <a:pt x="1226" y="623"/>
                    <a:pt x="1127" y="633"/>
                  </a:cubicBezTo>
                  <a:cubicBezTo>
                    <a:pt x="1125" y="634"/>
                    <a:pt x="1122" y="634"/>
                    <a:pt x="1120" y="634"/>
                  </a:cubicBezTo>
                  <a:cubicBezTo>
                    <a:pt x="1067" y="634"/>
                    <a:pt x="1029" y="581"/>
                    <a:pt x="1048" y="529"/>
                  </a:cubicBezTo>
                  <a:cubicBezTo>
                    <a:pt x="1066" y="478"/>
                    <a:pt x="1103" y="430"/>
                    <a:pt x="1140" y="390"/>
                  </a:cubicBezTo>
                  <a:cubicBezTo>
                    <a:pt x="1211" y="311"/>
                    <a:pt x="1292" y="230"/>
                    <a:pt x="1281" y="117"/>
                  </a:cubicBezTo>
                  <a:cubicBezTo>
                    <a:pt x="1275" y="54"/>
                    <a:pt x="1226" y="1"/>
                    <a:pt x="11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20"/>
            <p:cNvSpPr/>
            <p:nvPr/>
          </p:nvSpPr>
          <p:spPr>
            <a:xfrm>
              <a:off x="2747246" y="-718448"/>
              <a:ext cx="345595" cy="1418124"/>
            </a:xfrm>
            <a:custGeom>
              <a:rect b="b" l="l" r="r" t="t"/>
              <a:pathLst>
                <a:path extrusionOk="0" h="6705" w="1634">
                  <a:moveTo>
                    <a:pt x="848" y="0"/>
                  </a:moveTo>
                  <a:cubicBezTo>
                    <a:pt x="558" y="0"/>
                    <a:pt x="292" y="217"/>
                    <a:pt x="163" y="481"/>
                  </a:cubicBezTo>
                  <a:cubicBezTo>
                    <a:pt x="23" y="766"/>
                    <a:pt x="10" y="1093"/>
                    <a:pt x="7" y="1409"/>
                  </a:cubicBezTo>
                  <a:cubicBezTo>
                    <a:pt x="1" y="2330"/>
                    <a:pt x="70" y="3250"/>
                    <a:pt x="139" y="4168"/>
                  </a:cubicBezTo>
                  <a:cubicBezTo>
                    <a:pt x="197" y="4946"/>
                    <a:pt x="260" y="5740"/>
                    <a:pt x="559" y="6460"/>
                  </a:cubicBezTo>
                  <a:cubicBezTo>
                    <a:pt x="606" y="6574"/>
                    <a:pt x="689" y="6705"/>
                    <a:pt x="809" y="6705"/>
                  </a:cubicBezTo>
                  <a:cubicBezTo>
                    <a:pt x="814" y="6705"/>
                    <a:pt x="818" y="6705"/>
                    <a:pt x="822" y="6704"/>
                  </a:cubicBezTo>
                  <a:cubicBezTo>
                    <a:pt x="956" y="6695"/>
                    <a:pt x="1019" y="6536"/>
                    <a:pt x="1049" y="6404"/>
                  </a:cubicBezTo>
                  <a:cubicBezTo>
                    <a:pt x="1442" y="4741"/>
                    <a:pt x="1634" y="3030"/>
                    <a:pt x="1621" y="1320"/>
                  </a:cubicBezTo>
                  <a:cubicBezTo>
                    <a:pt x="1618" y="1047"/>
                    <a:pt x="1611" y="767"/>
                    <a:pt x="1506" y="513"/>
                  </a:cubicBezTo>
                  <a:cubicBezTo>
                    <a:pt x="1402" y="259"/>
                    <a:pt x="1185" y="38"/>
                    <a:pt x="915" y="4"/>
                  </a:cubicBezTo>
                  <a:cubicBezTo>
                    <a:pt x="892" y="2"/>
                    <a:pt x="870" y="0"/>
                    <a:pt x="84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20"/>
            <p:cNvSpPr/>
            <p:nvPr/>
          </p:nvSpPr>
          <p:spPr>
            <a:xfrm>
              <a:off x="2834808" y="-471201"/>
              <a:ext cx="189929" cy="6345"/>
            </a:xfrm>
            <a:custGeom>
              <a:rect b="b" l="l" r="r" t="t"/>
              <a:pathLst>
                <a:path extrusionOk="0" h="30" w="898">
                  <a:moveTo>
                    <a:pt x="503" y="0"/>
                  </a:moveTo>
                  <a:cubicBezTo>
                    <a:pt x="335" y="0"/>
                    <a:pt x="167" y="10"/>
                    <a:pt x="1" y="29"/>
                  </a:cubicBezTo>
                  <a:cubicBezTo>
                    <a:pt x="191" y="18"/>
                    <a:pt x="381" y="12"/>
                    <a:pt x="572" y="12"/>
                  </a:cubicBezTo>
                  <a:cubicBezTo>
                    <a:pt x="681" y="12"/>
                    <a:pt x="789" y="14"/>
                    <a:pt x="898" y="18"/>
                  </a:cubicBezTo>
                  <a:cubicBezTo>
                    <a:pt x="766" y="6"/>
                    <a:pt x="634" y="0"/>
                    <a:pt x="5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20"/>
            <p:cNvSpPr/>
            <p:nvPr/>
          </p:nvSpPr>
          <p:spPr>
            <a:xfrm>
              <a:off x="2947750" y="-291001"/>
              <a:ext cx="83755" cy="5076"/>
            </a:xfrm>
            <a:custGeom>
              <a:rect b="b" l="l" r="r" t="t"/>
              <a:pathLst>
                <a:path extrusionOk="0" h="24" w="396">
                  <a:moveTo>
                    <a:pt x="120" y="0"/>
                  </a:moveTo>
                  <a:cubicBezTo>
                    <a:pt x="80" y="0"/>
                    <a:pt x="40" y="2"/>
                    <a:pt x="0" y="5"/>
                  </a:cubicBezTo>
                  <a:cubicBezTo>
                    <a:pt x="99" y="8"/>
                    <a:pt x="298" y="17"/>
                    <a:pt x="395" y="24"/>
                  </a:cubicBezTo>
                  <a:cubicBezTo>
                    <a:pt x="304" y="8"/>
                    <a:pt x="212" y="0"/>
                    <a:pt x="12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20"/>
            <p:cNvSpPr/>
            <p:nvPr/>
          </p:nvSpPr>
          <p:spPr>
            <a:xfrm>
              <a:off x="2885357" y="1085"/>
              <a:ext cx="138957" cy="9095"/>
            </a:xfrm>
            <a:custGeom>
              <a:rect b="b" l="l" r="r" t="t"/>
              <a:pathLst>
                <a:path extrusionOk="0" h="43" w="657">
                  <a:moveTo>
                    <a:pt x="300" y="0"/>
                  </a:moveTo>
                  <a:cubicBezTo>
                    <a:pt x="200" y="0"/>
                    <a:pt x="99" y="8"/>
                    <a:pt x="1" y="18"/>
                  </a:cubicBezTo>
                  <a:cubicBezTo>
                    <a:pt x="91" y="15"/>
                    <a:pt x="184" y="12"/>
                    <a:pt x="276" y="12"/>
                  </a:cubicBezTo>
                  <a:cubicBezTo>
                    <a:pt x="405" y="12"/>
                    <a:pt x="533" y="18"/>
                    <a:pt x="656" y="43"/>
                  </a:cubicBezTo>
                  <a:cubicBezTo>
                    <a:pt x="540" y="11"/>
                    <a:pt x="420" y="0"/>
                    <a:pt x="300" y="0"/>
                  </a:cubicBezTo>
                  <a:close/>
                </a:path>
              </a:pathLst>
            </a:custGeom>
            <a:solidFill>
              <a:srgbClr val="A435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20"/>
            <p:cNvSpPr/>
            <p:nvPr/>
          </p:nvSpPr>
          <p:spPr>
            <a:xfrm>
              <a:off x="2916236" y="196513"/>
              <a:ext cx="90312" cy="3384"/>
            </a:xfrm>
            <a:custGeom>
              <a:rect b="b" l="l" r="r" t="t"/>
              <a:pathLst>
                <a:path extrusionOk="0" h="16" w="427">
                  <a:moveTo>
                    <a:pt x="240" y="0"/>
                  </a:moveTo>
                  <a:cubicBezTo>
                    <a:pt x="160" y="0"/>
                    <a:pt x="80" y="6"/>
                    <a:pt x="1" y="16"/>
                  </a:cubicBezTo>
                  <a:cubicBezTo>
                    <a:pt x="134" y="13"/>
                    <a:pt x="293" y="11"/>
                    <a:pt x="426" y="11"/>
                  </a:cubicBezTo>
                  <a:cubicBezTo>
                    <a:pt x="364" y="4"/>
                    <a:pt x="302" y="0"/>
                    <a:pt x="240" y="0"/>
                  </a:cubicBezTo>
                  <a:close/>
                </a:path>
              </a:pathLst>
            </a:custGeom>
            <a:solidFill>
              <a:srgbClr val="A435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20"/>
            <p:cNvSpPr/>
            <p:nvPr/>
          </p:nvSpPr>
          <p:spPr>
            <a:xfrm>
              <a:off x="2896143" y="424090"/>
              <a:ext cx="59432" cy="2961"/>
            </a:xfrm>
            <a:custGeom>
              <a:rect b="b" l="l" r="r" t="t"/>
              <a:pathLst>
                <a:path extrusionOk="0" h="14" w="281">
                  <a:moveTo>
                    <a:pt x="118" y="0"/>
                  </a:moveTo>
                  <a:cubicBezTo>
                    <a:pt x="79" y="0"/>
                    <a:pt x="39" y="3"/>
                    <a:pt x="0" y="8"/>
                  </a:cubicBezTo>
                  <a:cubicBezTo>
                    <a:pt x="93" y="12"/>
                    <a:pt x="186" y="14"/>
                    <a:pt x="280" y="14"/>
                  </a:cubicBezTo>
                  <a:cubicBezTo>
                    <a:pt x="227" y="5"/>
                    <a:pt x="173" y="0"/>
                    <a:pt x="118" y="0"/>
                  </a:cubicBezTo>
                  <a:close/>
                </a:path>
              </a:pathLst>
            </a:custGeom>
            <a:solidFill>
              <a:srgbClr val="A435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20"/>
            <p:cNvSpPr/>
            <p:nvPr/>
          </p:nvSpPr>
          <p:spPr>
            <a:xfrm>
              <a:off x="2877743" y="140676"/>
              <a:ext cx="50972" cy="6768"/>
            </a:xfrm>
            <a:custGeom>
              <a:rect b="b" l="l" r="r" t="t"/>
              <a:pathLst>
                <a:path extrusionOk="0" h="32" w="241">
                  <a:moveTo>
                    <a:pt x="52" y="1"/>
                  </a:moveTo>
                  <a:cubicBezTo>
                    <a:pt x="35" y="1"/>
                    <a:pt x="18" y="2"/>
                    <a:pt x="1" y="3"/>
                  </a:cubicBezTo>
                  <a:cubicBezTo>
                    <a:pt x="61" y="9"/>
                    <a:pt x="180" y="24"/>
                    <a:pt x="241" y="31"/>
                  </a:cubicBezTo>
                  <a:cubicBezTo>
                    <a:pt x="180" y="12"/>
                    <a:pt x="116" y="1"/>
                    <a:pt x="52" y="1"/>
                  </a:cubicBezTo>
                  <a:close/>
                </a:path>
              </a:pathLst>
            </a:custGeom>
            <a:solidFill>
              <a:srgbClr val="A435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20"/>
            <p:cNvSpPr/>
            <p:nvPr/>
          </p:nvSpPr>
          <p:spPr>
            <a:xfrm>
              <a:off x="2935694" y="-47772"/>
              <a:ext cx="59644" cy="3807"/>
            </a:xfrm>
            <a:custGeom>
              <a:rect b="b" l="l" r="r" t="t"/>
              <a:pathLst>
                <a:path extrusionOk="0" h="18" w="282">
                  <a:moveTo>
                    <a:pt x="172" y="0"/>
                  </a:moveTo>
                  <a:cubicBezTo>
                    <a:pt x="114" y="0"/>
                    <a:pt x="57" y="6"/>
                    <a:pt x="0" y="17"/>
                  </a:cubicBezTo>
                  <a:cubicBezTo>
                    <a:pt x="83" y="15"/>
                    <a:pt x="199" y="11"/>
                    <a:pt x="282" y="8"/>
                  </a:cubicBezTo>
                  <a:cubicBezTo>
                    <a:pt x="245" y="3"/>
                    <a:pt x="208" y="0"/>
                    <a:pt x="172" y="0"/>
                  </a:cubicBezTo>
                  <a:close/>
                </a:path>
              </a:pathLst>
            </a:custGeom>
            <a:solidFill>
              <a:srgbClr val="A435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20"/>
            <p:cNvSpPr/>
            <p:nvPr/>
          </p:nvSpPr>
          <p:spPr>
            <a:xfrm>
              <a:off x="2940136" y="368465"/>
              <a:ext cx="37859" cy="3173"/>
            </a:xfrm>
            <a:custGeom>
              <a:rect b="b" l="l" r="r" t="t"/>
              <a:pathLst>
                <a:path extrusionOk="0" h="15" w="179">
                  <a:moveTo>
                    <a:pt x="51" y="0"/>
                  </a:moveTo>
                  <a:cubicBezTo>
                    <a:pt x="34" y="0"/>
                    <a:pt x="17" y="1"/>
                    <a:pt x="1" y="2"/>
                  </a:cubicBezTo>
                  <a:cubicBezTo>
                    <a:pt x="43" y="10"/>
                    <a:pt x="88" y="14"/>
                    <a:pt x="132" y="14"/>
                  </a:cubicBezTo>
                  <a:cubicBezTo>
                    <a:pt x="147" y="14"/>
                    <a:pt x="163" y="14"/>
                    <a:pt x="178" y="13"/>
                  </a:cubicBezTo>
                  <a:cubicBezTo>
                    <a:pt x="136" y="4"/>
                    <a:pt x="94" y="0"/>
                    <a:pt x="51" y="0"/>
                  </a:cubicBezTo>
                  <a:close/>
                </a:path>
              </a:pathLst>
            </a:custGeom>
            <a:solidFill>
              <a:srgbClr val="A435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20"/>
            <p:cNvSpPr/>
            <p:nvPr/>
          </p:nvSpPr>
          <p:spPr>
            <a:xfrm>
              <a:off x="2855958" y="-396329"/>
              <a:ext cx="188449" cy="13113"/>
            </a:xfrm>
            <a:custGeom>
              <a:rect b="b" l="l" r="r" t="t"/>
              <a:pathLst>
                <a:path extrusionOk="0" h="62" w="891">
                  <a:moveTo>
                    <a:pt x="378" y="1"/>
                  </a:moveTo>
                  <a:cubicBezTo>
                    <a:pt x="252" y="1"/>
                    <a:pt x="125" y="9"/>
                    <a:pt x="1" y="17"/>
                  </a:cubicBezTo>
                  <a:cubicBezTo>
                    <a:pt x="109" y="15"/>
                    <a:pt x="221" y="12"/>
                    <a:pt x="332" y="12"/>
                  </a:cubicBezTo>
                  <a:cubicBezTo>
                    <a:pt x="520" y="12"/>
                    <a:pt x="709" y="21"/>
                    <a:pt x="890" y="62"/>
                  </a:cubicBezTo>
                  <a:cubicBezTo>
                    <a:pt x="723" y="15"/>
                    <a:pt x="550"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20"/>
            <p:cNvSpPr/>
            <p:nvPr/>
          </p:nvSpPr>
          <p:spPr>
            <a:xfrm>
              <a:off x="2811542" y="-516886"/>
              <a:ext cx="127325" cy="6980"/>
            </a:xfrm>
            <a:custGeom>
              <a:rect b="b" l="l" r="r" t="t"/>
              <a:pathLst>
                <a:path extrusionOk="0" h="33" w="602">
                  <a:moveTo>
                    <a:pt x="308" y="1"/>
                  </a:moveTo>
                  <a:cubicBezTo>
                    <a:pt x="205" y="1"/>
                    <a:pt x="101" y="11"/>
                    <a:pt x="0" y="33"/>
                  </a:cubicBezTo>
                  <a:cubicBezTo>
                    <a:pt x="103" y="19"/>
                    <a:pt x="208" y="13"/>
                    <a:pt x="313" y="13"/>
                  </a:cubicBezTo>
                  <a:cubicBezTo>
                    <a:pt x="409" y="13"/>
                    <a:pt x="506" y="18"/>
                    <a:pt x="601" y="29"/>
                  </a:cubicBezTo>
                  <a:cubicBezTo>
                    <a:pt x="505" y="10"/>
                    <a:pt x="406" y="1"/>
                    <a:pt x="30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20"/>
            <p:cNvSpPr/>
            <p:nvPr/>
          </p:nvSpPr>
          <p:spPr>
            <a:xfrm>
              <a:off x="1999795" y="-714006"/>
              <a:ext cx="834377" cy="1234752"/>
            </a:xfrm>
            <a:custGeom>
              <a:rect b="b" l="l" r="r" t="t"/>
              <a:pathLst>
                <a:path extrusionOk="0" h="5838" w="3945">
                  <a:moveTo>
                    <a:pt x="3259" y="0"/>
                  </a:moveTo>
                  <a:cubicBezTo>
                    <a:pt x="3088" y="0"/>
                    <a:pt x="2912" y="56"/>
                    <a:pt x="2767" y="149"/>
                  </a:cubicBezTo>
                  <a:cubicBezTo>
                    <a:pt x="2502" y="319"/>
                    <a:pt x="2320" y="593"/>
                    <a:pt x="2156" y="862"/>
                  </a:cubicBezTo>
                  <a:cubicBezTo>
                    <a:pt x="1674" y="1649"/>
                    <a:pt x="1259" y="2471"/>
                    <a:pt x="843" y="3293"/>
                  </a:cubicBezTo>
                  <a:cubicBezTo>
                    <a:pt x="491" y="3989"/>
                    <a:pt x="134" y="4700"/>
                    <a:pt x="18" y="5473"/>
                  </a:cubicBezTo>
                  <a:cubicBezTo>
                    <a:pt x="1" y="5600"/>
                    <a:pt x="3" y="5760"/>
                    <a:pt x="118" y="5819"/>
                  </a:cubicBezTo>
                  <a:cubicBezTo>
                    <a:pt x="143" y="5832"/>
                    <a:pt x="169" y="5837"/>
                    <a:pt x="195" y="5837"/>
                  </a:cubicBezTo>
                  <a:cubicBezTo>
                    <a:pt x="293" y="5837"/>
                    <a:pt x="393" y="5757"/>
                    <a:pt x="469" y="5681"/>
                  </a:cubicBezTo>
                  <a:cubicBezTo>
                    <a:pt x="1664" y="4460"/>
                    <a:pt x="2713" y="3093"/>
                    <a:pt x="3583" y="1624"/>
                  </a:cubicBezTo>
                  <a:cubicBezTo>
                    <a:pt x="3723" y="1388"/>
                    <a:pt x="3861" y="1144"/>
                    <a:pt x="3903" y="873"/>
                  </a:cubicBezTo>
                  <a:cubicBezTo>
                    <a:pt x="3944" y="601"/>
                    <a:pt x="3873" y="296"/>
                    <a:pt x="3657" y="129"/>
                  </a:cubicBezTo>
                  <a:cubicBezTo>
                    <a:pt x="3543" y="40"/>
                    <a:pt x="3403" y="0"/>
                    <a:pt x="325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20"/>
            <p:cNvSpPr/>
            <p:nvPr/>
          </p:nvSpPr>
          <p:spPr>
            <a:xfrm>
              <a:off x="2451142" y="-432708"/>
              <a:ext cx="163914" cy="96445"/>
            </a:xfrm>
            <a:custGeom>
              <a:rect b="b" l="l" r="r" t="t"/>
              <a:pathLst>
                <a:path extrusionOk="0" h="456" w="775">
                  <a:moveTo>
                    <a:pt x="1" y="1"/>
                  </a:moveTo>
                  <a:cubicBezTo>
                    <a:pt x="265" y="140"/>
                    <a:pt x="525" y="290"/>
                    <a:pt x="774" y="456"/>
                  </a:cubicBezTo>
                  <a:cubicBezTo>
                    <a:pt x="532" y="279"/>
                    <a:pt x="273" y="126"/>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20"/>
            <p:cNvSpPr/>
            <p:nvPr/>
          </p:nvSpPr>
          <p:spPr>
            <a:xfrm>
              <a:off x="2558797" y="-317227"/>
              <a:ext cx="69584" cy="46742"/>
            </a:xfrm>
            <a:custGeom>
              <a:rect b="b" l="l" r="r" t="t"/>
              <a:pathLst>
                <a:path extrusionOk="0" h="221" w="329">
                  <a:moveTo>
                    <a:pt x="0" y="0"/>
                  </a:moveTo>
                  <a:cubicBezTo>
                    <a:pt x="81" y="54"/>
                    <a:pt x="247" y="165"/>
                    <a:pt x="329" y="220"/>
                  </a:cubicBezTo>
                  <a:cubicBezTo>
                    <a:pt x="229" y="133"/>
                    <a:pt x="118" y="59"/>
                    <a:pt x="0" y="0"/>
                  </a:cubicBezTo>
                  <a:close/>
                </a:path>
              </a:pathLst>
            </a:custGeom>
            <a:solidFill>
              <a:srgbClr val="A435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20"/>
            <p:cNvSpPr/>
            <p:nvPr/>
          </p:nvSpPr>
          <p:spPr>
            <a:xfrm>
              <a:off x="2377539" y="-193498"/>
              <a:ext cx="115903" cy="76564"/>
            </a:xfrm>
            <a:custGeom>
              <a:rect b="b" l="l" r="r" t="t"/>
              <a:pathLst>
                <a:path extrusionOk="0" h="362" w="548">
                  <a:moveTo>
                    <a:pt x="0" y="1"/>
                  </a:moveTo>
                  <a:cubicBezTo>
                    <a:pt x="189" y="107"/>
                    <a:pt x="389" y="214"/>
                    <a:pt x="548" y="362"/>
                  </a:cubicBezTo>
                  <a:cubicBezTo>
                    <a:pt x="396" y="201"/>
                    <a:pt x="197" y="95"/>
                    <a:pt x="0" y="1"/>
                  </a:cubicBezTo>
                  <a:close/>
                </a:path>
              </a:pathLst>
            </a:custGeom>
            <a:solidFill>
              <a:srgbClr val="A435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20"/>
            <p:cNvSpPr/>
            <p:nvPr/>
          </p:nvSpPr>
          <p:spPr>
            <a:xfrm>
              <a:off x="2278556" y="85897"/>
              <a:ext cx="78044" cy="45896"/>
            </a:xfrm>
            <a:custGeom>
              <a:rect b="b" l="l" r="r" t="t"/>
              <a:pathLst>
                <a:path extrusionOk="0" h="217" w="369">
                  <a:moveTo>
                    <a:pt x="1" y="1"/>
                  </a:moveTo>
                  <a:lnTo>
                    <a:pt x="1" y="1"/>
                  </a:lnTo>
                  <a:cubicBezTo>
                    <a:pt x="116" y="67"/>
                    <a:pt x="253" y="147"/>
                    <a:pt x="368" y="217"/>
                  </a:cubicBezTo>
                  <a:cubicBezTo>
                    <a:pt x="254" y="130"/>
                    <a:pt x="131" y="58"/>
                    <a:pt x="1" y="1"/>
                  </a:cubicBezTo>
                  <a:close/>
                </a:path>
              </a:pathLst>
            </a:custGeom>
            <a:solidFill>
              <a:srgbClr val="A435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20"/>
            <p:cNvSpPr/>
            <p:nvPr/>
          </p:nvSpPr>
          <p:spPr>
            <a:xfrm>
              <a:off x="2144463" y="268636"/>
              <a:ext cx="50338" cy="32148"/>
            </a:xfrm>
            <a:custGeom>
              <a:rect b="b" l="l" r="r" t="t"/>
              <a:pathLst>
                <a:path extrusionOk="0" h="152" w="238">
                  <a:moveTo>
                    <a:pt x="1" y="0"/>
                  </a:moveTo>
                  <a:lnTo>
                    <a:pt x="1" y="0"/>
                  </a:lnTo>
                  <a:cubicBezTo>
                    <a:pt x="78" y="53"/>
                    <a:pt x="157" y="103"/>
                    <a:pt x="238" y="152"/>
                  </a:cubicBezTo>
                  <a:cubicBezTo>
                    <a:pt x="166" y="90"/>
                    <a:pt x="86" y="38"/>
                    <a:pt x="1" y="0"/>
                  </a:cubicBezTo>
                  <a:close/>
                </a:path>
              </a:pathLst>
            </a:custGeom>
            <a:solidFill>
              <a:srgbClr val="A435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20"/>
            <p:cNvSpPr/>
            <p:nvPr/>
          </p:nvSpPr>
          <p:spPr>
            <a:xfrm>
              <a:off x="2275806" y="15890"/>
              <a:ext cx="40397" cy="31514"/>
            </a:xfrm>
            <a:custGeom>
              <a:rect b="b" l="l" r="r" t="t"/>
              <a:pathLst>
                <a:path extrusionOk="0" h="149" w="191">
                  <a:moveTo>
                    <a:pt x="1" y="0"/>
                  </a:moveTo>
                  <a:lnTo>
                    <a:pt x="1" y="0"/>
                  </a:lnTo>
                  <a:cubicBezTo>
                    <a:pt x="48" y="36"/>
                    <a:pt x="144" y="111"/>
                    <a:pt x="190" y="149"/>
                  </a:cubicBezTo>
                  <a:cubicBezTo>
                    <a:pt x="139" y="88"/>
                    <a:pt x="73" y="36"/>
                    <a:pt x="1" y="0"/>
                  </a:cubicBezTo>
                  <a:close/>
                </a:path>
              </a:pathLst>
            </a:custGeom>
            <a:solidFill>
              <a:srgbClr val="A435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20"/>
            <p:cNvSpPr/>
            <p:nvPr/>
          </p:nvSpPr>
          <p:spPr>
            <a:xfrm>
              <a:off x="2421109" y="-113127"/>
              <a:ext cx="52030" cy="29187"/>
            </a:xfrm>
            <a:custGeom>
              <a:rect b="b" l="l" r="r" t="t"/>
              <a:pathLst>
                <a:path extrusionOk="0" h="138" w="246">
                  <a:moveTo>
                    <a:pt x="0" y="1"/>
                  </a:moveTo>
                  <a:cubicBezTo>
                    <a:pt x="73" y="41"/>
                    <a:pt x="174" y="99"/>
                    <a:pt x="246" y="138"/>
                  </a:cubicBezTo>
                  <a:cubicBezTo>
                    <a:pt x="173" y="79"/>
                    <a:pt x="89" y="32"/>
                    <a:pt x="0" y="1"/>
                  </a:cubicBezTo>
                  <a:close/>
                </a:path>
              </a:pathLst>
            </a:custGeom>
            <a:solidFill>
              <a:srgbClr val="A435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20"/>
            <p:cNvSpPr/>
            <p:nvPr/>
          </p:nvSpPr>
          <p:spPr>
            <a:xfrm>
              <a:off x="2114430" y="315166"/>
              <a:ext cx="30879" cy="21362"/>
            </a:xfrm>
            <a:custGeom>
              <a:rect b="b" l="l" r="r" t="t"/>
              <a:pathLst>
                <a:path extrusionOk="0" h="101" w="146">
                  <a:moveTo>
                    <a:pt x="1" y="0"/>
                  </a:moveTo>
                  <a:cubicBezTo>
                    <a:pt x="45" y="39"/>
                    <a:pt x="93" y="74"/>
                    <a:pt x="146" y="100"/>
                  </a:cubicBezTo>
                  <a:cubicBezTo>
                    <a:pt x="103" y="60"/>
                    <a:pt x="53" y="27"/>
                    <a:pt x="1" y="0"/>
                  </a:cubicBezTo>
                  <a:close/>
                </a:path>
              </a:pathLst>
            </a:custGeom>
            <a:solidFill>
              <a:srgbClr val="A435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20"/>
            <p:cNvSpPr/>
            <p:nvPr/>
          </p:nvSpPr>
          <p:spPr>
            <a:xfrm>
              <a:off x="2289342" y="-139776"/>
              <a:ext cx="156300" cy="105751"/>
            </a:xfrm>
            <a:custGeom>
              <a:rect b="b" l="l" r="r" t="t"/>
              <a:pathLst>
                <a:path extrusionOk="0" h="500" w="739">
                  <a:moveTo>
                    <a:pt x="0" y="0"/>
                  </a:moveTo>
                  <a:cubicBezTo>
                    <a:pt x="254" y="147"/>
                    <a:pt x="524" y="295"/>
                    <a:pt x="738" y="499"/>
                  </a:cubicBezTo>
                  <a:cubicBezTo>
                    <a:pt x="533" y="281"/>
                    <a:pt x="264" y="135"/>
                    <a:pt x="0" y="0"/>
                  </a:cubicBezTo>
                  <a:close/>
                </a:path>
              </a:pathLst>
            </a:custGeom>
            <a:solidFill>
              <a:srgbClr val="A435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20"/>
            <p:cNvSpPr/>
            <p:nvPr/>
          </p:nvSpPr>
          <p:spPr>
            <a:xfrm>
              <a:off x="2555413" y="-576318"/>
              <a:ext cx="109558" cy="65566"/>
            </a:xfrm>
            <a:custGeom>
              <a:rect b="b" l="l" r="r" t="t"/>
              <a:pathLst>
                <a:path extrusionOk="0" h="310" w="518">
                  <a:moveTo>
                    <a:pt x="0" y="1"/>
                  </a:moveTo>
                  <a:lnTo>
                    <a:pt x="0" y="1"/>
                  </a:lnTo>
                  <a:cubicBezTo>
                    <a:pt x="185" y="83"/>
                    <a:pt x="358" y="185"/>
                    <a:pt x="517" y="309"/>
                  </a:cubicBezTo>
                  <a:cubicBezTo>
                    <a:pt x="367" y="174"/>
                    <a:pt x="190" y="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20"/>
            <p:cNvSpPr/>
            <p:nvPr/>
          </p:nvSpPr>
          <p:spPr>
            <a:xfrm>
              <a:off x="2383884" y="-700047"/>
              <a:ext cx="527699" cy="1380477"/>
            </a:xfrm>
            <a:custGeom>
              <a:rect b="b" l="l" r="r" t="t"/>
              <a:pathLst>
                <a:path extrusionOk="0" h="6527" w="2495">
                  <a:moveTo>
                    <a:pt x="1791" y="1"/>
                  </a:moveTo>
                  <a:cubicBezTo>
                    <a:pt x="1553" y="1"/>
                    <a:pt x="1311" y="134"/>
                    <a:pt x="1154" y="322"/>
                  </a:cubicBezTo>
                  <a:cubicBezTo>
                    <a:pt x="951" y="564"/>
                    <a:pt x="861" y="880"/>
                    <a:pt x="783" y="1186"/>
                  </a:cubicBezTo>
                  <a:cubicBezTo>
                    <a:pt x="558" y="2080"/>
                    <a:pt x="407" y="2989"/>
                    <a:pt x="255" y="3899"/>
                  </a:cubicBezTo>
                  <a:cubicBezTo>
                    <a:pt x="128" y="4669"/>
                    <a:pt x="1" y="5453"/>
                    <a:pt x="120" y="6224"/>
                  </a:cubicBezTo>
                  <a:cubicBezTo>
                    <a:pt x="140" y="6352"/>
                    <a:pt x="191" y="6503"/>
                    <a:pt x="319" y="6524"/>
                  </a:cubicBezTo>
                  <a:cubicBezTo>
                    <a:pt x="328" y="6525"/>
                    <a:pt x="338" y="6526"/>
                    <a:pt x="347" y="6526"/>
                  </a:cubicBezTo>
                  <a:cubicBezTo>
                    <a:pt x="466" y="6526"/>
                    <a:pt x="555" y="6398"/>
                    <a:pt x="612" y="6287"/>
                  </a:cubicBezTo>
                  <a:cubicBezTo>
                    <a:pt x="1388" y="4765"/>
                    <a:pt x="1981" y="3148"/>
                    <a:pt x="2374" y="1485"/>
                  </a:cubicBezTo>
                  <a:cubicBezTo>
                    <a:pt x="2438" y="1220"/>
                    <a:pt x="2495" y="944"/>
                    <a:pt x="2455" y="673"/>
                  </a:cubicBezTo>
                  <a:cubicBezTo>
                    <a:pt x="2414" y="402"/>
                    <a:pt x="2254" y="133"/>
                    <a:pt x="1998" y="37"/>
                  </a:cubicBezTo>
                  <a:cubicBezTo>
                    <a:pt x="1931" y="12"/>
                    <a:pt x="1861" y="1"/>
                    <a:pt x="179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20"/>
            <p:cNvSpPr/>
            <p:nvPr/>
          </p:nvSpPr>
          <p:spPr>
            <a:xfrm>
              <a:off x="2547799" y="-295654"/>
              <a:ext cx="185065" cy="42935"/>
            </a:xfrm>
            <a:custGeom>
              <a:rect b="b" l="l" r="r" t="t"/>
              <a:pathLst>
                <a:path extrusionOk="0" h="203" w="875">
                  <a:moveTo>
                    <a:pt x="0" y="0"/>
                  </a:moveTo>
                  <a:lnTo>
                    <a:pt x="0" y="0"/>
                  </a:lnTo>
                  <a:cubicBezTo>
                    <a:pt x="294" y="53"/>
                    <a:pt x="586" y="120"/>
                    <a:pt x="874" y="203"/>
                  </a:cubicBezTo>
                  <a:cubicBezTo>
                    <a:pt x="591" y="106"/>
                    <a:pt x="297" y="39"/>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20"/>
            <p:cNvSpPr/>
            <p:nvPr/>
          </p:nvSpPr>
          <p:spPr>
            <a:xfrm>
              <a:off x="2645936" y="-231780"/>
              <a:ext cx="80371" cy="23900"/>
            </a:xfrm>
            <a:custGeom>
              <a:rect b="b" l="l" r="r" t="t"/>
              <a:pathLst>
                <a:path extrusionOk="0" h="113" w="380">
                  <a:moveTo>
                    <a:pt x="1" y="1"/>
                  </a:moveTo>
                  <a:lnTo>
                    <a:pt x="1" y="1"/>
                  </a:lnTo>
                  <a:cubicBezTo>
                    <a:pt x="96" y="28"/>
                    <a:pt x="285" y="83"/>
                    <a:pt x="380" y="112"/>
                  </a:cubicBezTo>
                  <a:cubicBezTo>
                    <a:pt x="259" y="60"/>
                    <a:pt x="131" y="22"/>
                    <a:pt x="1" y="1"/>
                  </a:cubicBezTo>
                  <a:close/>
                </a:path>
              </a:pathLst>
            </a:custGeom>
            <a:solidFill>
              <a:srgbClr val="D552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20"/>
            <p:cNvSpPr/>
            <p:nvPr/>
          </p:nvSpPr>
          <p:spPr>
            <a:xfrm>
              <a:off x="2537646" y="141523"/>
              <a:ext cx="133247" cy="38282"/>
            </a:xfrm>
            <a:custGeom>
              <a:rect b="b" l="l" r="r" t="t"/>
              <a:pathLst>
                <a:path extrusionOk="0" h="181" w="630">
                  <a:moveTo>
                    <a:pt x="0" y="0"/>
                  </a:moveTo>
                  <a:lnTo>
                    <a:pt x="0" y="0"/>
                  </a:lnTo>
                  <a:cubicBezTo>
                    <a:pt x="211" y="44"/>
                    <a:pt x="434" y="86"/>
                    <a:pt x="630" y="180"/>
                  </a:cubicBezTo>
                  <a:cubicBezTo>
                    <a:pt x="437" y="73"/>
                    <a:pt x="216" y="32"/>
                    <a:pt x="0" y="0"/>
                  </a:cubicBezTo>
                  <a:close/>
                </a:path>
              </a:pathLst>
            </a:custGeom>
            <a:solidFill>
              <a:srgbClr val="D552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20"/>
            <p:cNvSpPr/>
            <p:nvPr/>
          </p:nvSpPr>
          <p:spPr>
            <a:xfrm>
              <a:off x="2564930" y="193129"/>
              <a:ext cx="87985" cy="20727"/>
            </a:xfrm>
            <a:custGeom>
              <a:rect b="b" l="l" r="r" t="t"/>
              <a:pathLst>
                <a:path extrusionOk="0" h="98" w="416">
                  <a:moveTo>
                    <a:pt x="1" y="0"/>
                  </a:moveTo>
                  <a:cubicBezTo>
                    <a:pt x="131" y="29"/>
                    <a:pt x="287" y="66"/>
                    <a:pt x="415" y="97"/>
                  </a:cubicBezTo>
                  <a:cubicBezTo>
                    <a:pt x="283" y="48"/>
                    <a:pt x="142" y="15"/>
                    <a:pt x="1" y="0"/>
                  </a:cubicBezTo>
                  <a:close/>
                </a:path>
              </a:pathLst>
            </a:custGeom>
            <a:solidFill>
              <a:srgbClr val="D552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20"/>
            <p:cNvSpPr/>
            <p:nvPr/>
          </p:nvSpPr>
          <p:spPr>
            <a:xfrm>
              <a:off x="2551606" y="325107"/>
              <a:ext cx="57529" cy="15863"/>
            </a:xfrm>
            <a:custGeom>
              <a:rect b="b" l="l" r="r" t="t"/>
              <a:pathLst>
                <a:path extrusionOk="0" h="75" w="272">
                  <a:moveTo>
                    <a:pt x="0" y="1"/>
                  </a:moveTo>
                  <a:cubicBezTo>
                    <a:pt x="92" y="27"/>
                    <a:pt x="181" y="50"/>
                    <a:pt x="272" y="74"/>
                  </a:cubicBezTo>
                  <a:cubicBezTo>
                    <a:pt x="187" y="36"/>
                    <a:pt x="94" y="11"/>
                    <a:pt x="0" y="1"/>
                  </a:cubicBezTo>
                  <a:close/>
                </a:path>
              </a:pathLst>
            </a:custGeom>
            <a:solidFill>
              <a:srgbClr val="D552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20"/>
            <p:cNvSpPr/>
            <p:nvPr/>
          </p:nvSpPr>
          <p:spPr>
            <a:xfrm>
              <a:off x="2642129" y="85051"/>
              <a:ext cx="47800" cy="18612"/>
            </a:xfrm>
            <a:custGeom>
              <a:rect b="b" l="l" r="r" t="t"/>
              <a:pathLst>
                <a:path extrusionOk="0" h="88" w="226">
                  <a:moveTo>
                    <a:pt x="1" y="1"/>
                  </a:moveTo>
                  <a:lnTo>
                    <a:pt x="1" y="1"/>
                  </a:lnTo>
                  <a:cubicBezTo>
                    <a:pt x="57" y="22"/>
                    <a:pt x="170" y="64"/>
                    <a:pt x="225" y="87"/>
                  </a:cubicBezTo>
                  <a:cubicBezTo>
                    <a:pt x="159" y="43"/>
                    <a:pt x="81" y="14"/>
                    <a:pt x="1" y="1"/>
                  </a:cubicBezTo>
                  <a:close/>
                </a:path>
              </a:pathLst>
            </a:custGeom>
            <a:solidFill>
              <a:srgbClr val="D552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20"/>
            <p:cNvSpPr/>
            <p:nvPr/>
          </p:nvSpPr>
          <p:spPr>
            <a:xfrm>
              <a:off x="2549702" y="-67442"/>
              <a:ext cx="58375" cy="12479"/>
            </a:xfrm>
            <a:custGeom>
              <a:rect b="b" l="l" r="r" t="t"/>
              <a:pathLst>
                <a:path extrusionOk="0" h="59" w="276">
                  <a:moveTo>
                    <a:pt x="1" y="1"/>
                  </a:moveTo>
                  <a:cubicBezTo>
                    <a:pt x="81" y="16"/>
                    <a:pt x="196" y="42"/>
                    <a:pt x="276" y="58"/>
                  </a:cubicBezTo>
                  <a:cubicBezTo>
                    <a:pt x="187" y="24"/>
                    <a:pt x="94" y="5"/>
                    <a:pt x="1" y="1"/>
                  </a:cubicBezTo>
                  <a:close/>
                </a:path>
              </a:pathLst>
            </a:custGeom>
            <a:solidFill>
              <a:srgbClr val="D552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20"/>
            <p:cNvSpPr/>
            <p:nvPr/>
          </p:nvSpPr>
          <p:spPr>
            <a:xfrm>
              <a:off x="2446489" y="453701"/>
              <a:ext cx="35955" cy="10998"/>
            </a:xfrm>
            <a:custGeom>
              <a:rect b="b" l="l" r="r" t="t"/>
              <a:pathLst>
                <a:path extrusionOk="0" h="52" w="170">
                  <a:moveTo>
                    <a:pt x="0" y="0"/>
                  </a:moveTo>
                  <a:lnTo>
                    <a:pt x="0" y="0"/>
                  </a:lnTo>
                  <a:cubicBezTo>
                    <a:pt x="54" y="24"/>
                    <a:pt x="111" y="42"/>
                    <a:pt x="170" y="52"/>
                  </a:cubicBezTo>
                  <a:cubicBezTo>
                    <a:pt x="116" y="29"/>
                    <a:pt x="59" y="10"/>
                    <a:pt x="0" y="0"/>
                  </a:cubicBezTo>
                  <a:close/>
                </a:path>
              </a:pathLst>
            </a:custGeom>
            <a:solidFill>
              <a:srgbClr val="D552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20"/>
            <p:cNvSpPr/>
            <p:nvPr/>
          </p:nvSpPr>
          <p:spPr>
            <a:xfrm>
              <a:off x="2621824" y="-342819"/>
              <a:ext cx="180412" cy="53933"/>
            </a:xfrm>
            <a:custGeom>
              <a:rect b="b" l="l" r="r" t="t"/>
              <a:pathLst>
                <a:path extrusionOk="0" h="255" w="853">
                  <a:moveTo>
                    <a:pt x="0" y="0"/>
                  </a:moveTo>
                  <a:cubicBezTo>
                    <a:pt x="286" y="63"/>
                    <a:pt x="590" y="123"/>
                    <a:pt x="853" y="255"/>
                  </a:cubicBezTo>
                  <a:cubicBezTo>
                    <a:pt x="593" y="108"/>
                    <a:pt x="293" y="5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20"/>
            <p:cNvSpPr/>
            <p:nvPr/>
          </p:nvSpPr>
          <p:spPr>
            <a:xfrm>
              <a:off x="2631554" y="-521327"/>
              <a:ext cx="123940" cy="29610"/>
            </a:xfrm>
            <a:custGeom>
              <a:rect b="b" l="l" r="r" t="t"/>
              <a:pathLst>
                <a:path extrusionOk="0" h="140" w="586">
                  <a:moveTo>
                    <a:pt x="0" y="1"/>
                  </a:moveTo>
                  <a:lnTo>
                    <a:pt x="0" y="1"/>
                  </a:lnTo>
                  <a:cubicBezTo>
                    <a:pt x="200" y="23"/>
                    <a:pt x="396" y="69"/>
                    <a:pt x="586" y="140"/>
                  </a:cubicBezTo>
                  <a:cubicBezTo>
                    <a:pt x="404" y="56"/>
                    <a:pt x="201" y="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20"/>
            <p:cNvSpPr/>
            <p:nvPr/>
          </p:nvSpPr>
          <p:spPr>
            <a:xfrm>
              <a:off x="2805832" y="-117145"/>
              <a:ext cx="48646" cy="69584"/>
            </a:xfrm>
            <a:custGeom>
              <a:rect b="b" l="l" r="r" t="t"/>
              <a:pathLst>
                <a:path extrusionOk="0" h="329" w="230">
                  <a:moveTo>
                    <a:pt x="96" y="0"/>
                  </a:moveTo>
                  <a:cubicBezTo>
                    <a:pt x="24" y="0"/>
                    <a:pt x="3" y="86"/>
                    <a:pt x="2" y="172"/>
                  </a:cubicBezTo>
                  <a:cubicBezTo>
                    <a:pt x="1" y="219"/>
                    <a:pt x="9" y="266"/>
                    <a:pt x="38" y="303"/>
                  </a:cubicBezTo>
                  <a:cubicBezTo>
                    <a:pt x="44" y="312"/>
                    <a:pt x="51" y="322"/>
                    <a:pt x="62" y="325"/>
                  </a:cubicBezTo>
                  <a:cubicBezTo>
                    <a:pt x="67" y="327"/>
                    <a:pt x="73" y="328"/>
                    <a:pt x="79" y="328"/>
                  </a:cubicBezTo>
                  <a:cubicBezTo>
                    <a:pt x="91" y="328"/>
                    <a:pt x="103" y="323"/>
                    <a:pt x="113" y="315"/>
                  </a:cubicBezTo>
                  <a:cubicBezTo>
                    <a:pt x="128" y="303"/>
                    <a:pt x="138" y="287"/>
                    <a:pt x="146" y="271"/>
                  </a:cubicBezTo>
                  <a:lnTo>
                    <a:pt x="202" y="177"/>
                  </a:lnTo>
                  <a:cubicBezTo>
                    <a:pt x="213" y="157"/>
                    <a:pt x="225" y="136"/>
                    <a:pt x="227" y="113"/>
                  </a:cubicBezTo>
                  <a:cubicBezTo>
                    <a:pt x="229" y="76"/>
                    <a:pt x="202" y="40"/>
                    <a:pt x="167" y="22"/>
                  </a:cubicBezTo>
                  <a:cubicBezTo>
                    <a:pt x="139" y="7"/>
                    <a:pt x="115" y="0"/>
                    <a:pt x="96" y="0"/>
                  </a:cubicBezTo>
                  <a:close/>
                </a:path>
              </a:pathLst>
            </a:custGeom>
            <a:solidFill>
              <a:srgbClr val="6593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20"/>
            <p:cNvSpPr/>
            <p:nvPr/>
          </p:nvSpPr>
          <p:spPr>
            <a:xfrm>
              <a:off x="1168590" y="-842388"/>
              <a:ext cx="176182" cy="228634"/>
            </a:xfrm>
            <a:custGeom>
              <a:rect b="b" l="l" r="r" t="t"/>
              <a:pathLst>
                <a:path extrusionOk="0" h="1081" w="833">
                  <a:moveTo>
                    <a:pt x="155" y="1"/>
                  </a:moveTo>
                  <a:cubicBezTo>
                    <a:pt x="150" y="1"/>
                    <a:pt x="144" y="2"/>
                    <a:pt x="138" y="4"/>
                  </a:cubicBezTo>
                  <a:cubicBezTo>
                    <a:pt x="86" y="17"/>
                    <a:pt x="32" y="45"/>
                    <a:pt x="16" y="96"/>
                  </a:cubicBezTo>
                  <a:cubicBezTo>
                    <a:pt x="0" y="144"/>
                    <a:pt x="25" y="197"/>
                    <a:pt x="56" y="237"/>
                  </a:cubicBezTo>
                  <a:cubicBezTo>
                    <a:pt x="88" y="278"/>
                    <a:pt x="98" y="281"/>
                    <a:pt x="121" y="327"/>
                  </a:cubicBezTo>
                  <a:cubicBezTo>
                    <a:pt x="157" y="399"/>
                    <a:pt x="148" y="484"/>
                    <a:pt x="125" y="559"/>
                  </a:cubicBezTo>
                  <a:cubicBezTo>
                    <a:pt x="100" y="636"/>
                    <a:pt x="64" y="706"/>
                    <a:pt x="48" y="784"/>
                  </a:cubicBezTo>
                  <a:cubicBezTo>
                    <a:pt x="31" y="864"/>
                    <a:pt x="36" y="948"/>
                    <a:pt x="62" y="1026"/>
                  </a:cubicBezTo>
                  <a:cubicBezTo>
                    <a:pt x="69" y="1046"/>
                    <a:pt x="79" y="1068"/>
                    <a:pt x="99" y="1077"/>
                  </a:cubicBezTo>
                  <a:cubicBezTo>
                    <a:pt x="106" y="1079"/>
                    <a:pt x="112" y="1080"/>
                    <a:pt x="119" y="1080"/>
                  </a:cubicBezTo>
                  <a:cubicBezTo>
                    <a:pt x="129" y="1080"/>
                    <a:pt x="140" y="1078"/>
                    <a:pt x="151" y="1075"/>
                  </a:cubicBezTo>
                  <a:cubicBezTo>
                    <a:pt x="289" y="1038"/>
                    <a:pt x="407" y="951"/>
                    <a:pt x="521" y="864"/>
                  </a:cubicBezTo>
                  <a:cubicBezTo>
                    <a:pt x="604" y="802"/>
                    <a:pt x="832" y="611"/>
                    <a:pt x="791" y="489"/>
                  </a:cubicBezTo>
                  <a:cubicBezTo>
                    <a:pt x="756" y="384"/>
                    <a:pt x="495" y="426"/>
                    <a:pt x="412" y="369"/>
                  </a:cubicBezTo>
                  <a:cubicBezTo>
                    <a:pt x="291" y="284"/>
                    <a:pt x="252" y="172"/>
                    <a:pt x="193" y="37"/>
                  </a:cubicBezTo>
                  <a:cubicBezTo>
                    <a:pt x="186" y="22"/>
                    <a:pt x="178" y="6"/>
                    <a:pt x="164" y="2"/>
                  </a:cubicBezTo>
                  <a:cubicBezTo>
                    <a:pt x="161" y="1"/>
                    <a:pt x="158"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20"/>
            <p:cNvSpPr/>
            <p:nvPr/>
          </p:nvSpPr>
          <p:spPr>
            <a:xfrm>
              <a:off x="1147440" y="-741925"/>
              <a:ext cx="1701115" cy="864622"/>
            </a:xfrm>
            <a:custGeom>
              <a:rect b="b" l="l" r="r" t="t"/>
              <a:pathLst>
                <a:path extrusionOk="0" h="4088" w="8043">
                  <a:moveTo>
                    <a:pt x="907" y="0"/>
                  </a:moveTo>
                  <a:cubicBezTo>
                    <a:pt x="744" y="0"/>
                    <a:pt x="579" y="43"/>
                    <a:pt x="423" y="142"/>
                  </a:cubicBezTo>
                  <a:cubicBezTo>
                    <a:pt x="0" y="408"/>
                    <a:pt x="89" y="1082"/>
                    <a:pt x="465" y="1509"/>
                  </a:cubicBezTo>
                  <a:cubicBezTo>
                    <a:pt x="1975" y="3227"/>
                    <a:pt x="4044" y="4088"/>
                    <a:pt x="6213" y="4088"/>
                  </a:cubicBezTo>
                  <a:cubicBezTo>
                    <a:pt x="6427" y="4088"/>
                    <a:pt x="6643" y="4079"/>
                    <a:pt x="6859" y="4062"/>
                  </a:cubicBezTo>
                  <a:cubicBezTo>
                    <a:pt x="7480" y="4015"/>
                    <a:pt x="8043" y="3483"/>
                    <a:pt x="7921" y="2999"/>
                  </a:cubicBezTo>
                  <a:cubicBezTo>
                    <a:pt x="7849" y="2615"/>
                    <a:pt x="7395" y="2372"/>
                    <a:pt x="6874" y="2355"/>
                  </a:cubicBezTo>
                  <a:cubicBezTo>
                    <a:pt x="5032" y="2293"/>
                    <a:pt x="3160" y="1518"/>
                    <a:pt x="1699" y="310"/>
                  </a:cubicBezTo>
                  <a:cubicBezTo>
                    <a:pt x="1466" y="126"/>
                    <a:pt x="1188" y="0"/>
                    <a:pt x="9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20"/>
            <p:cNvSpPr/>
            <p:nvPr/>
          </p:nvSpPr>
          <p:spPr>
            <a:xfrm>
              <a:off x="1223793" y="-618830"/>
              <a:ext cx="1416432" cy="628374"/>
            </a:xfrm>
            <a:custGeom>
              <a:rect b="b" l="l" r="r" t="t"/>
              <a:pathLst>
                <a:path extrusionOk="0" h="2971" w="6697">
                  <a:moveTo>
                    <a:pt x="0" y="1"/>
                  </a:moveTo>
                  <a:cubicBezTo>
                    <a:pt x="48" y="82"/>
                    <a:pt x="101" y="161"/>
                    <a:pt x="156" y="237"/>
                  </a:cubicBezTo>
                  <a:lnTo>
                    <a:pt x="156" y="237"/>
                  </a:lnTo>
                  <a:cubicBezTo>
                    <a:pt x="101" y="159"/>
                    <a:pt x="49" y="81"/>
                    <a:pt x="0" y="1"/>
                  </a:cubicBezTo>
                  <a:close/>
                  <a:moveTo>
                    <a:pt x="156" y="237"/>
                  </a:moveTo>
                  <a:lnTo>
                    <a:pt x="156" y="237"/>
                  </a:lnTo>
                  <a:cubicBezTo>
                    <a:pt x="1147" y="1625"/>
                    <a:pt x="3176" y="2619"/>
                    <a:pt x="4792" y="2886"/>
                  </a:cubicBezTo>
                  <a:cubicBezTo>
                    <a:pt x="5122" y="2940"/>
                    <a:pt x="5457" y="2971"/>
                    <a:pt x="5792" y="2971"/>
                  </a:cubicBezTo>
                  <a:cubicBezTo>
                    <a:pt x="6095" y="2971"/>
                    <a:pt x="6398" y="2946"/>
                    <a:pt x="6696" y="2891"/>
                  </a:cubicBezTo>
                  <a:lnTo>
                    <a:pt x="6696" y="2891"/>
                  </a:lnTo>
                  <a:cubicBezTo>
                    <a:pt x="6407" y="2938"/>
                    <a:pt x="6117" y="2960"/>
                    <a:pt x="5828" y="2960"/>
                  </a:cubicBezTo>
                  <a:cubicBezTo>
                    <a:pt x="4491" y="2960"/>
                    <a:pt x="3167" y="2490"/>
                    <a:pt x="2013" y="1831"/>
                  </a:cubicBezTo>
                  <a:cubicBezTo>
                    <a:pt x="1501" y="1526"/>
                    <a:pt x="1016" y="1169"/>
                    <a:pt x="596" y="744"/>
                  </a:cubicBezTo>
                  <a:cubicBezTo>
                    <a:pt x="440" y="585"/>
                    <a:pt x="289" y="417"/>
                    <a:pt x="156" y="237"/>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20"/>
            <p:cNvSpPr/>
            <p:nvPr/>
          </p:nvSpPr>
          <p:spPr>
            <a:xfrm>
              <a:off x="1330178" y="-621368"/>
              <a:ext cx="560059" cy="372244"/>
            </a:xfrm>
            <a:custGeom>
              <a:rect b="b" l="l" r="r" t="t"/>
              <a:pathLst>
                <a:path extrusionOk="0" h="1760" w="2648">
                  <a:moveTo>
                    <a:pt x="1" y="0"/>
                  </a:moveTo>
                  <a:cubicBezTo>
                    <a:pt x="304" y="344"/>
                    <a:pt x="664" y="637"/>
                    <a:pt x="1037" y="901"/>
                  </a:cubicBezTo>
                  <a:cubicBezTo>
                    <a:pt x="1141" y="972"/>
                    <a:pt x="1285" y="1070"/>
                    <a:pt x="1394" y="1134"/>
                  </a:cubicBezTo>
                  <a:cubicBezTo>
                    <a:pt x="1490" y="1196"/>
                    <a:pt x="1638" y="1279"/>
                    <a:pt x="1740" y="1337"/>
                  </a:cubicBezTo>
                  <a:cubicBezTo>
                    <a:pt x="1832" y="1387"/>
                    <a:pt x="1934" y="1438"/>
                    <a:pt x="2027" y="1487"/>
                  </a:cubicBezTo>
                  <a:cubicBezTo>
                    <a:pt x="2078" y="1511"/>
                    <a:pt x="2225" y="1580"/>
                    <a:pt x="2278" y="1604"/>
                  </a:cubicBezTo>
                  <a:cubicBezTo>
                    <a:pt x="2383" y="1653"/>
                    <a:pt x="2540" y="1713"/>
                    <a:pt x="2647" y="1759"/>
                  </a:cubicBezTo>
                  <a:cubicBezTo>
                    <a:pt x="2585" y="1732"/>
                    <a:pt x="2435" y="1666"/>
                    <a:pt x="2373" y="1639"/>
                  </a:cubicBezTo>
                  <a:cubicBezTo>
                    <a:pt x="2278" y="1597"/>
                    <a:pt x="2129" y="1523"/>
                    <a:pt x="2035" y="1477"/>
                  </a:cubicBezTo>
                  <a:cubicBezTo>
                    <a:pt x="1941" y="1428"/>
                    <a:pt x="1840" y="1375"/>
                    <a:pt x="1747" y="1325"/>
                  </a:cubicBezTo>
                  <a:cubicBezTo>
                    <a:pt x="1341" y="1098"/>
                    <a:pt x="948" y="838"/>
                    <a:pt x="588" y="543"/>
                  </a:cubicBezTo>
                  <a:cubicBezTo>
                    <a:pt x="381" y="375"/>
                    <a:pt x="182" y="196"/>
                    <a:pt x="1" y="0"/>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20"/>
            <p:cNvSpPr/>
            <p:nvPr/>
          </p:nvSpPr>
          <p:spPr>
            <a:xfrm>
              <a:off x="2673008" y="-183769"/>
              <a:ext cx="11844" cy="11844"/>
            </a:xfrm>
            <a:custGeom>
              <a:rect b="b" l="l" r="r" t="t"/>
              <a:pathLst>
                <a:path extrusionOk="0" h="56" w="56">
                  <a:moveTo>
                    <a:pt x="28" y="1"/>
                  </a:moveTo>
                  <a:cubicBezTo>
                    <a:pt x="13" y="1"/>
                    <a:pt x="0" y="14"/>
                    <a:pt x="0" y="28"/>
                  </a:cubicBezTo>
                  <a:cubicBezTo>
                    <a:pt x="0" y="43"/>
                    <a:pt x="13" y="56"/>
                    <a:pt x="28" y="56"/>
                  </a:cubicBezTo>
                  <a:cubicBezTo>
                    <a:pt x="43" y="56"/>
                    <a:pt x="56" y="43"/>
                    <a:pt x="56" y="28"/>
                  </a:cubicBezTo>
                  <a:cubicBezTo>
                    <a:pt x="56" y="14"/>
                    <a:pt x="43" y="1"/>
                    <a:pt x="28" y="1"/>
                  </a:cubicBezTo>
                  <a:close/>
                </a:path>
              </a:pathLst>
            </a:custGeom>
            <a:solidFill>
              <a:srgbClr val="3141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20"/>
            <p:cNvSpPr/>
            <p:nvPr/>
          </p:nvSpPr>
          <p:spPr>
            <a:xfrm>
              <a:off x="2504441" y="-220782"/>
              <a:ext cx="11633" cy="11844"/>
            </a:xfrm>
            <a:custGeom>
              <a:rect b="b" l="l" r="r" t="t"/>
              <a:pathLst>
                <a:path extrusionOk="0" h="56" w="55">
                  <a:moveTo>
                    <a:pt x="28" y="0"/>
                  </a:moveTo>
                  <a:cubicBezTo>
                    <a:pt x="13" y="0"/>
                    <a:pt x="0" y="13"/>
                    <a:pt x="0" y="29"/>
                  </a:cubicBezTo>
                  <a:cubicBezTo>
                    <a:pt x="0" y="43"/>
                    <a:pt x="13" y="56"/>
                    <a:pt x="28" y="56"/>
                  </a:cubicBezTo>
                  <a:cubicBezTo>
                    <a:pt x="42" y="56"/>
                    <a:pt x="55" y="43"/>
                    <a:pt x="55" y="29"/>
                  </a:cubicBezTo>
                  <a:cubicBezTo>
                    <a:pt x="55" y="13"/>
                    <a:pt x="42" y="0"/>
                    <a:pt x="28" y="0"/>
                  </a:cubicBezTo>
                  <a:close/>
                </a:path>
              </a:pathLst>
            </a:custGeom>
            <a:solidFill>
              <a:srgbClr val="3141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20"/>
            <p:cNvSpPr/>
            <p:nvPr/>
          </p:nvSpPr>
          <p:spPr>
            <a:xfrm>
              <a:off x="1552256" y="-566377"/>
              <a:ext cx="11844" cy="11844"/>
            </a:xfrm>
            <a:custGeom>
              <a:rect b="b" l="l" r="r" t="t"/>
              <a:pathLst>
                <a:path extrusionOk="0" h="56" w="56">
                  <a:moveTo>
                    <a:pt x="28" y="0"/>
                  </a:moveTo>
                  <a:cubicBezTo>
                    <a:pt x="12" y="0"/>
                    <a:pt x="0" y="13"/>
                    <a:pt x="0" y="28"/>
                  </a:cubicBezTo>
                  <a:cubicBezTo>
                    <a:pt x="0" y="43"/>
                    <a:pt x="12" y="56"/>
                    <a:pt x="28" y="56"/>
                  </a:cubicBezTo>
                  <a:cubicBezTo>
                    <a:pt x="42" y="56"/>
                    <a:pt x="55" y="43"/>
                    <a:pt x="55" y="28"/>
                  </a:cubicBezTo>
                  <a:cubicBezTo>
                    <a:pt x="55" y="13"/>
                    <a:pt x="42" y="0"/>
                    <a:pt x="2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20"/>
            <p:cNvSpPr/>
            <p:nvPr/>
          </p:nvSpPr>
          <p:spPr>
            <a:xfrm>
              <a:off x="2695216" y="-152466"/>
              <a:ext cx="16920" cy="16920"/>
            </a:xfrm>
            <a:custGeom>
              <a:rect b="b" l="l" r="r" t="t"/>
              <a:pathLst>
                <a:path extrusionOk="0" h="80" w="80">
                  <a:moveTo>
                    <a:pt x="40" y="0"/>
                  </a:moveTo>
                  <a:cubicBezTo>
                    <a:pt x="18" y="0"/>
                    <a:pt x="0" y="18"/>
                    <a:pt x="0" y="39"/>
                  </a:cubicBezTo>
                  <a:cubicBezTo>
                    <a:pt x="0" y="61"/>
                    <a:pt x="18" y="79"/>
                    <a:pt x="40" y="79"/>
                  </a:cubicBezTo>
                  <a:cubicBezTo>
                    <a:pt x="62" y="79"/>
                    <a:pt x="79" y="61"/>
                    <a:pt x="79" y="39"/>
                  </a:cubicBezTo>
                  <a:cubicBezTo>
                    <a:pt x="79" y="18"/>
                    <a:pt x="62" y="0"/>
                    <a:pt x="40" y="0"/>
                  </a:cubicBezTo>
                  <a:close/>
                </a:path>
              </a:pathLst>
            </a:custGeom>
            <a:solidFill>
              <a:srgbClr val="3141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20"/>
            <p:cNvSpPr/>
            <p:nvPr/>
          </p:nvSpPr>
          <p:spPr>
            <a:xfrm>
              <a:off x="2616537" y="-177424"/>
              <a:ext cx="16920" cy="16920"/>
            </a:xfrm>
            <a:custGeom>
              <a:rect b="b" l="l" r="r" t="t"/>
              <a:pathLst>
                <a:path extrusionOk="0" h="80" w="80">
                  <a:moveTo>
                    <a:pt x="40" y="0"/>
                  </a:moveTo>
                  <a:cubicBezTo>
                    <a:pt x="18" y="0"/>
                    <a:pt x="1" y="18"/>
                    <a:pt x="1" y="40"/>
                  </a:cubicBezTo>
                  <a:cubicBezTo>
                    <a:pt x="1" y="63"/>
                    <a:pt x="18" y="79"/>
                    <a:pt x="40" y="79"/>
                  </a:cubicBezTo>
                  <a:cubicBezTo>
                    <a:pt x="62" y="79"/>
                    <a:pt x="80" y="63"/>
                    <a:pt x="80" y="40"/>
                  </a:cubicBezTo>
                  <a:cubicBezTo>
                    <a:pt x="80" y="18"/>
                    <a:pt x="62" y="0"/>
                    <a:pt x="40" y="0"/>
                  </a:cubicBezTo>
                  <a:close/>
                </a:path>
              </a:pathLst>
            </a:custGeom>
            <a:solidFill>
              <a:srgbClr val="3141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20"/>
            <p:cNvSpPr/>
            <p:nvPr/>
          </p:nvSpPr>
          <p:spPr>
            <a:xfrm>
              <a:off x="1596249" y="-550515"/>
              <a:ext cx="16920" cy="16920"/>
            </a:xfrm>
            <a:custGeom>
              <a:rect b="b" l="l" r="r" t="t"/>
              <a:pathLst>
                <a:path extrusionOk="0" h="80" w="80">
                  <a:moveTo>
                    <a:pt x="41" y="1"/>
                  </a:moveTo>
                  <a:cubicBezTo>
                    <a:pt x="19" y="1"/>
                    <a:pt x="1" y="19"/>
                    <a:pt x="1" y="41"/>
                  </a:cubicBezTo>
                  <a:cubicBezTo>
                    <a:pt x="1" y="63"/>
                    <a:pt x="19" y="80"/>
                    <a:pt x="41" y="80"/>
                  </a:cubicBezTo>
                  <a:cubicBezTo>
                    <a:pt x="62" y="80"/>
                    <a:pt x="80" y="63"/>
                    <a:pt x="80" y="41"/>
                  </a:cubicBezTo>
                  <a:cubicBezTo>
                    <a:pt x="80" y="19"/>
                    <a:pt x="62" y="1"/>
                    <a:pt x="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20"/>
            <p:cNvSpPr/>
            <p:nvPr/>
          </p:nvSpPr>
          <p:spPr>
            <a:xfrm>
              <a:off x="925997" y="-227338"/>
              <a:ext cx="2355926" cy="1966127"/>
            </a:xfrm>
            <a:custGeom>
              <a:rect b="b" l="l" r="r" t="t"/>
              <a:pathLst>
                <a:path extrusionOk="0" h="9296" w="11139">
                  <a:moveTo>
                    <a:pt x="10629" y="1"/>
                  </a:moveTo>
                  <a:lnTo>
                    <a:pt x="10255" y="246"/>
                  </a:lnTo>
                  <a:lnTo>
                    <a:pt x="9876" y="8"/>
                  </a:lnTo>
                  <a:lnTo>
                    <a:pt x="9502" y="254"/>
                  </a:lnTo>
                  <a:lnTo>
                    <a:pt x="9126" y="16"/>
                  </a:lnTo>
                  <a:lnTo>
                    <a:pt x="8753" y="262"/>
                  </a:lnTo>
                  <a:lnTo>
                    <a:pt x="8375" y="24"/>
                  </a:lnTo>
                  <a:lnTo>
                    <a:pt x="8002" y="270"/>
                  </a:lnTo>
                  <a:lnTo>
                    <a:pt x="7625" y="31"/>
                  </a:lnTo>
                  <a:lnTo>
                    <a:pt x="7254" y="278"/>
                  </a:lnTo>
                  <a:lnTo>
                    <a:pt x="6878" y="40"/>
                  </a:lnTo>
                  <a:lnTo>
                    <a:pt x="6505" y="286"/>
                  </a:lnTo>
                  <a:lnTo>
                    <a:pt x="6127" y="47"/>
                  </a:lnTo>
                  <a:lnTo>
                    <a:pt x="5754" y="293"/>
                  </a:lnTo>
                  <a:lnTo>
                    <a:pt x="5379" y="55"/>
                  </a:lnTo>
                  <a:lnTo>
                    <a:pt x="5006" y="302"/>
                  </a:lnTo>
                  <a:lnTo>
                    <a:pt x="4629" y="63"/>
                  </a:lnTo>
                  <a:lnTo>
                    <a:pt x="4258" y="309"/>
                  </a:lnTo>
                  <a:lnTo>
                    <a:pt x="3882" y="71"/>
                  </a:lnTo>
                  <a:lnTo>
                    <a:pt x="3510" y="318"/>
                  </a:lnTo>
                  <a:lnTo>
                    <a:pt x="3133" y="79"/>
                  </a:lnTo>
                  <a:lnTo>
                    <a:pt x="2762" y="325"/>
                  </a:lnTo>
                  <a:lnTo>
                    <a:pt x="2385" y="87"/>
                  </a:lnTo>
                  <a:lnTo>
                    <a:pt x="2013" y="333"/>
                  </a:lnTo>
                  <a:lnTo>
                    <a:pt x="1637" y="94"/>
                  </a:lnTo>
                  <a:lnTo>
                    <a:pt x="1265" y="341"/>
                  </a:lnTo>
                  <a:lnTo>
                    <a:pt x="889" y="103"/>
                  </a:lnTo>
                  <a:lnTo>
                    <a:pt x="518" y="349"/>
                  </a:lnTo>
                  <a:lnTo>
                    <a:pt x="142" y="110"/>
                  </a:lnTo>
                  <a:lnTo>
                    <a:pt x="152" y="1042"/>
                  </a:lnTo>
                  <a:cubicBezTo>
                    <a:pt x="152" y="1097"/>
                    <a:pt x="151" y="1147"/>
                    <a:pt x="147" y="1195"/>
                  </a:cubicBezTo>
                  <a:cubicBezTo>
                    <a:pt x="137" y="1350"/>
                    <a:pt x="107" y="1467"/>
                    <a:pt x="78" y="1551"/>
                  </a:cubicBezTo>
                  <a:cubicBezTo>
                    <a:pt x="59" y="1604"/>
                    <a:pt x="46" y="1658"/>
                    <a:pt x="33" y="1713"/>
                  </a:cubicBezTo>
                  <a:cubicBezTo>
                    <a:pt x="11" y="1824"/>
                    <a:pt x="1" y="1937"/>
                    <a:pt x="2" y="2052"/>
                  </a:cubicBezTo>
                  <a:lnTo>
                    <a:pt x="58" y="7120"/>
                  </a:lnTo>
                  <a:cubicBezTo>
                    <a:pt x="58" y="7179"/>
                    <a:pt x="63" y="7238"/>
                    <a:pt x="69" y="7296"/>
                  </a:cubicBezTo>
                  <a:cubicBezTo>
                    <a:pt x="79" y="7379"/>
                    <a:pt x="91" y="7462"/>
                    <a:pt x="116" y="7542"/>
                  </a:cubicBezTo>
                  <a:cubicBezTo>
                    <a:pt x="158" y="7683"/>
                    <a:pt x="159" y="7761"/>
                    <a:pt x="144" y="7832"/>
                  </a:cubicBezTo>
                  <a:cubicBezTo>
                    <a:pt x="130" y="7901"/>
                    <a:pt x="100" y="7963"/>
                    <a:pt x="75" y="8072"/>
                  </a:cubicBezTo>
                  <a:cubicBezTo>
                    <a:pt x="18" y="8325"/>
                    <a:pt x="358" y="8380"/>
                    <a:pt x="220" y="8522"/>
                  </a:cubicBezTo>
                  <a:cubicBezTo>
                    <a:pt x="81" y="8663"/>
                    <a:pt x="83" y="8843"/>
                    <a:pt x="83" y="8843"/>
                  </a:cubicBezTo>
                  <a:lnTo>
                    <a:pt x="88" y="9296"/>
                  </a:lnTo>
                  <a:lnTo>
                    <a:pt x="11044" y="9178"/>
                  </a:lnTo>
                  <a:cubicBezTo>
                    <a:pt x="11048" y="9177"/>
                    <a:pt x="11139" y="8778"/>
                    <a:pt x="10942" y="8498"/>
                  </a:cubicBezTo>
                  <a:cubicBezTo>
                    <a:pt x="10923" y="8472"/>
                    <a:pt x="10905" y="8444"/>
                    <a:pt x="10880" y="8420"/>
                  </a:cubicBezTo>
                  <a:cubicBezTo>
                    <a:pt x="10596" y="8144"/>
                    <a:pt x="10816" y="8082"/>
                    <a:pt x="10950" y="7602"/>
                  </a:cubicBezTo>
                  <a:cubicBezTo>
                    <a:pt x="10953" y="7591"/>
                    <a:pt x="10955" y="7573"/>
                    <a:pt x="10959" y="7558"/>
                  </a:cubicBezTo>
                  <a:cubicBezTo>
                    <a:pt x="11048" y="7081"/>
                    <a:pt x="10968" y="4623"/>
                    <a:pt x="10924" y="3443"/>
                  </a:cubicBezTo>
                  <a:cubicBezTo>
                    <a:pt x="10915" y="3202"/>
                    <a:pt x="10886" y="2962"/>
                    <a:pt x="10833" y="2728"/>
                  </a:cubicBezTo>
                  <a:cubicBezTo>
                    <a:pt x="10815" y="2646"/>
                    <a:pt x="10794" y="2565"/>
                    <a:pt x="10770" y="2485"/>
                  </a:cubicBezTo>
                  <a:cubicBezTo>
                    <a:pt x="10733" y="2361"/>
                    <a:pt x="10697" y="2202"/>
                    <a:pt x="10674" y="2018"/>
                  </a:cubicBezTo>
                  <a:cubicBezTo>
                    <a:pt x="10660" y="1906"/>
                    <a:pt x="10649" y="1788"/>
                    <a:pt x="10648" y="1657"/>
                  </a:cubicBezTo>
                  <a:cubicBezTo>
                    <a:pt x="10640" y="939"/>
                    <a:pt x="10629" y="1"/>
                    <a:pt x="106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20"/>
            <p:cNvSpPr/>
            <p:nvPr/>
          </p:nvSpPr>
          <p:spPr>
            <a:xfrm>
              <a:off x="2673643" y="199051"/>
              <a:ext cx="543773" cy="164549"/>
            </a:xfrm>
            <a:custGeom>
              <a:rect b="b" l="l" r="r" t="t"/>
              <a:pathLst>
                <a:path extrusionOk="0" h="778" w="2571">
                  <a:moveTo>
                    <a:pt x="2411" y="1"/>
                  </a:moveTo>
                  <a:cubicBezTo>
                    <a:pt x="2094" y="140"/>
                    <a:pt x="1307" y="449"/>
                    <a:pt x="1" y="724"/>
                  </a:cubicBezTo>
                  <a:cubicBezTo>
                    <a:pt x="1" y="724"/>
                    <a:pt x="777" y="777"/>
                    <a:pt x="1517" y="777"/>
                  </a:cubicBezTo>
                  <a:cubicBezTo>
                    <a:pt x="1924" y="777"/>
                    <a:pt x="2320" y="761"/>
                    <a:pt x="2570" y="711"/>
                  </a:cubicBezTo>
                  <a:cubicBezTo>
                    <a:pt x="2552" y="629"/>
                    <a:pt x="2531" y="548"/>
                    <a:pt x="2507" y="467"/>
                  </a:cubicBezTo>
                  <a:cubicBezTo>
                    <a:pt x="2470" y="344"/>
                    <a:pt x="2434" y="185"/>
                    <a:pt x="2411" y="1"/>
                  </a:cubicBezTo>
                  <a:close/>
                </a:path>
              </a:pathLst>
            </a:custGeom>
            <a:solidFill>
              <a:srgbClr val="233634">
                <a:alpha val="1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20"/>
            <p:cNvSpPr/>
            <p:nvPr/>
          </p:nvSpPr>
          <p:spPr>
            <a:xfrm>
              <a:off x="2261847" y="1370988"/>
              <a:ext cx="982006" cy="211502"/>
            </a:xfrm>
            <a:custGeom>
              <a:rect b="b" l="l" r="r" t="t"/>
              <a:pathLst>
                <a:path extrusionOk="0" h="1000" w="4643">
                  <a:moveTo>
                    <a:pt x="1" y="980"/>
                  </a:moveTo>
                  <a:cubicBezTo>
                    <a:pt x="1" y="980"/>
                    <a:pt x="1" y="980"/>
                    <a:pt x="1" y="980"/>
                  </a:cubicBezTo>
                  <a:cubicBezTo>
                    <a:pt x="1" y="980"/>
                    <a:pt x="1" y="980"/>
                    <a:pt x="1" y="980"/>
                  </a:cubicBezTo>
                  <a:close/>
                  <a:moveTo>
                    <a:pt x="4643" y="1"/>
                  </a:moveTo>
                  <a:lnTo>
                    <a:pt x="4643" y="1"/>
                  </a:lnTo>
                  <a:cubicBezTo>
                    <a:pt x="4169" y="148"/>
                    <a:pt x="2011" y="794"/>
                    <a:pt x="1" y="980"/>
                  </a:cubicBezTo>
                  <a:lnTo>
                    <a:pt x="1" y="980"/>
                  </a:lnTo>
                  <a:cubicBezTo>
                    <a:pt x="1" y="980"/>
                    <a:pt x="1" y="980"/>
                    <a:pt x="1" y="980"/>
                  </a:cubicBezTo>
                  <a:cubicBezTo>
                    <a:pt x="27" y="980"/>
                    <a:pt x="936" y="1000"/>
                    <a:pt x="2024" y="1000"/>
                  </a:cubicBezTo>
                  <a:cubicBezTo>
                    <a:pt x="2897" y="1000"/>
                    <a:pt x="3886" y="987"/>
                    <a:pt x="4626" y="941"/>
                  </a:cubicBezTo>
                  <a:cubicBezTo>
                    <a:pt x="4607" y="915"/>
                    <a:pt x="4589" y="887"/>
                    <a:pt x="4564" y="863"/>
                  </a:cubicBezTo>
                  <a:cubicBezTo>
                    <a:pt x="4280" y="587"/>
                    <a:pt x="4500" y="525"/>
                    <a:pt x="4634" y="45"/>
                  </a:cubicBezTo>
                  <a:cubicBezTo>
                    <a:pt x="4637" y="34"/>
                    <a:pt x="4639" y="16"/>
                    <a:pt x="4643" y="1"/>
                  </a:cubicBezTo>
                  <a:close/>
                </a:path>
              </a:pathLst>
            </a:custGeom>
            <a:solidFill>
              <a:srgbClr val="233634">
                <a:alpha val="1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20"/>
            <p:cNvSpPr/>
            <p:nvPr/>
          </p:nvSpPr>
          <p:spPr>
            <a:xfrm>
              <a:off x="941225" y="1315786"/>
              <a:ext cx="356382" cy="113365"/>
            </a:xfrm>
            <a:custGeom>
              <a:rect b="b" l="l" r="r" t="t"/>
              <a:pathLst>
                <a:path extrusionOk="0" h="536" w="1685">
                  <a:moveTo>
                    <a:pt x="0" y="1"/>
                  </a:moveTo>
                  <a:lnTo>
                    <a:pt x="0" y="1"/>
                  </a:lnTo>
                  <a:cubicBezTo>
                    <a:pt x="10" y="83"/>
                    <a:pt x="23" y="166"/>
                    <a:pt x="47" y="246"/>
                  </a:cubicBezTo>
                  <a:cubicBezTo>
                    <a:pt x="89" y="387"/>
                    <a:pt x="90" y="465"/>
                    <a:pt x="75" y="536"/>
                  </a:cubicBezTo>
                  <a:cubicBezTo>
                    <a:pt x="607" y="468"/>
                    <a:pt x="1623" y="467"/>
                    <a:pt x="1682" y="467"/>
                  </a:cubicBezTo>
                  <a:cubicBezTo>
                    <a:pt x="1684" y="467"/>
                    <a:pt x="1685" y="467"/>
                    <a:pt x="1685" y="467"/>
                  </a:cubicBezTo>
                  <a:cubicBezTo>
                    <a:pt x="1380" y="429"/>
                    <a:pt x="1075" y="375"/>
                    <a:pt x="775" y="306"/>
                  </a:cubicBezTo>
                  <a:cubicBezTo>
                    <a:pt x="503" y="243"/>
                    <a:pt x="229" y="156"/>
                    <a:pt x="0" y="1"/>
                  </a:cubicBezTo>
                  <a:close/>
                </a:path>
              </a:pathLst>
            </a:custGeom>
            <a:solidFill>
              <a:srgbClr val="EED9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20"/>
            <p:cNvSpPr/>
            <p:nvPr/>
          </p:nvSpPr>
          <p:spPr>
            <a:xfrm>
              <a:off x="933611" y="25619"/>
              <a:ext cx="179566" cy="109558"/>
            </a:xfrm>
            <a:custGeom>
              <a:rect b="b" l="l" r="r" t="t"/>
              <a:pathLst>
                <a:path extrusionOk="0" h="518" w="849">
                  <a:moveTo>
                    <a:pt x="114" y="1"/>
                  </a:moveTo>
                  <a:cubicBezTo>
                    <a:pt x="104" y="155"/>
                    <a:pt x="74" y="273"/>
                    <a:pt x="44" y="358"/>
                  </a:cubicBezTo>
                  <a:cubicBezTo>
                    <a:pt x="26" y="410"/>
                    <a:pt x="12" y="464"/>
                    <a:pt x="1" y="518"/>
                  </a:cubicBezTo>
                  <a:cubicBezTo>
                    <a:pt x="191" y="432"/>
                    <a:pt x="558" y="276"/>
                    <a:pt x="848" y="218"/>
                  </a:cubicBezTo>
                  <a:cubicBezTo>
                    <a:pt x="848" y="216"/>
                    <a:pt x="493" y="24"/>
                    <a:pt x="114" y="1"/>
                  </a:cubicBezTo>
                  <a:close/>
                </a:path>
              </a:pathLst>
            </a:custGeom>
            <a:solidFill>
              <a:srgbClr val="233634">
                <a:alpha val="1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20"/>
            <p:cNvSpPr/>
            <p:nvPr/>
          </p:nvSpPr>
          <p:spPr>
            <a:xfrm>
              <a:off x="719994" y="1269255"/>
              <a:ext cx="690556" cy="467209"/>
            </a:xfrm>
            <a:custGeom>
              <a:rect b="b" l="l" r="r" t="t"/>
              <a:pathLst>
                <a:path extrusionOk="0" h="2209" w="3265">
                  <a:moveTo>
                    <a:pt x="1706" y="1"/>
                  </a:moveTo>
                  <a:cubicBezTo>
                    <a:pt x="1563" y="1"/>
                    <a:pt x="1421" y="14"/>
                    <a:pt x="1285" y="42"/>
                  </a:cubicBezTo>
                  <a:cubicBezTo>
                    <a:pt x="522" y="196"/>
                    <a:pt x="1" y="801"/>
                    <a:pt x="121" y="1389"/>
                  </a:cubicBezTo>
                  <a:cubicBezTo>
                    <a:pt x="223" y="1882"/>
                    <a:pt x="743" y="2209"/>
                    <a:pt x="1359" y="2209"/>
                  </a:cubicBezTo>
                  <a:cubicBezTo>
                    <a:pt x="1477" y="2209"/>
                    <a:pt x="1599" y="2197"/>
                    <a:pt x="1721" y="2172"/>
                  </a:cubicBezTo>
                  <a:cubicBezTo>
                    <a:pt x="2485" y="2017"/>
                    <a:pt x="3265" y="1360"/>
                    <a:pt x="3146" y="771"/>
                  </a:cubicBezTo>
                  <a:cubicBezTo>
                    <a:pt x="3046" y="288"/>
                    <a:pt x="2368" y="1"/>
                    <a:pt x="17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20"/>
            <p:cNvSpPr/>
            <p:nvPr/>
          </p:nvSpPr>
          <p:spPr>
            <a:xfrm>
              <a:off x="1236694" y="1502754"/>
              <a:ext cx="95811" cy="89677"/>
            </a:xfrm>
            <a:custGeom>
              <a:rect b="b" l="l" r="r" t="t"/>
              <a:pathLst>
                <a:path extrusionOk="0" h="424" w="453">
                  <a:moveTo>
                    <a:pt x="259" y="1"/>
                  </a:moveTo>
                  <a:cubicBezTo>
                    <a:pt x="193" y="1"/>
                    <a:pt x="124" y="34"/>
                    <a:pt x="76" y="96"/>
                  </a:cubicBezTo>
                  <a:cubicBezTo>
                    <a:pt x="1" y="194"/>
                    <a:pt x="7" y="325"/>
                    <a:pt x="89" y="390"/>
                  </a:cubicBezTo>
                  <a:cubicBezTo>
                    <a:pt x="119" y="413"/>
                    <a:pt x="156" y="424"/>
                    <a:pt x="194" y="424"/>
                  </a:cubicBezTo>
                  <a:cubicBezTo>
                    <a:pt x="259" y="424"/>
                    <a:pt x="328" y="391"/>
                    <a:pt x="376" y="328"/>
                  </a:cubicBezTo>
                  <a:cubicBezTo>
                    <a:pt x="452" y="231"/>
                    <a:pt x="446" y="100"/>
                    <a:pt x="364" y="36"/>
                  </a:cubicBezTo>
                  <a:cubicBezTo>
                    <a:pt x="333" y="12"/>
                    <a:pt x="297" y="1"/>
                    <a:pt x="259" y="1"/>
                  </a:cubicBezTo>
                  <a:close/>
                </a:path>
              </a:pathLst>
            </a:custGeom>
            <a:solidFill>
              <a:srgbClr val="F8F8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20"/>
            <p:cNvSpPr/>
            <p:nvPr/>
          </p:nvSpPr>
          <p:spPr>
            <a:xfrm>
              <a:off x="1320026" y="1461300"/>
              <a:ext cx="46531" cy="43781"/>
            </a:xfrm>
            <a:custGeom>
              <a:rect b="b" l="l" r="r" t="t"/>
              <a:pathLst>
                <a:path extrusionOk="0" h="207" w="220">
                  <a:moveTo>
                    <a:pt x="126" y="0"/>
                  </a:moveTo>
                  <a:cubicBezTo>
                    <a:pt x="94" y="0"/>
                    <a:pt x="61" y="17"/>
                    <a:pt x="37" y="48"/>
                  </a:cubicBezTo>
                  <a:cubicBezTo>
                    <a:pt x="0" y="95"/>
                    <a:pt x="2" y="159"/>
                    <a:pt x="42" y="190"/>
                  </a:cubicBezTo>
                  <a:cubicBezTo>
                    <a:pt x="57" y="201"/>
                    <a:pt x="75" y="207"/>
                    <a:pt x="93" y="207"/>
                  </a:cubicBezTo>
                  <a:cubicBezTo>
                    <a:pt x="125" y="207"/>
                    <a:pt x="159" y="190"/>
                    <a:pt x="182" y="160"/>
                  </a:cubicBezTo>
                  <a:cubicBezTo>
                    <a:pt x="219" y="113"/>
                    <a:pt x="217" y="49"/>
                    <a:pt x="176" y="17"/>
                  </a:cubicBezTo>
                  <a:cubicBezTo>
                    <a:pt x="161" y="6"/>
                    <a:pt x="144" y="0"/>
                    <a:pt x="126" y="0"/>
                  </a:cubicBezTo>
                  <a:close/>
                </a:path>
              </a:pathLst>
            </a:custGeom>
            <a:solidFill>
              <a:srgbClr val="F8F8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20"/>
            <p:cNvSpPr/>
            <p:nvPr/>
          </p:nvSpPr>
          <p:spPr>
            <a:xfrm>
              <a:off x="1374382" y="1085036"/>
              <a:ext cx="521354" cy="644448"/>
            </a:xfrm>
            <a:custGeom>
              <a:rect b="b" l="l" r="r" t="t"/>
              <a:pathLst>
                <a:path extrusionOk="0" h="3047" w="2465">
                  <a:moveTo>
                    <a:pt x="999" y="1"/>
                  </a:moveTo>
                  <a:cubicBezTo>
                    <a:pt x="953" y="1"/>
                    <a:pt x="907" y="6"/>
                    <a:pt x="862" y="16"/>
                  </a:cubicBezTo>
                  <a:cubicBezTo>
                    <a:pt x="276" y="149"/>
                    <a:pt x="0" y="1131"/>
                    <a:pt x="171" y="1890"/>
                  </a:cubicBezTo>
                  <a:cubicBezTo>
                    <a:pt x="324" y="2569"/>
                    <a:pt x="831" y="3047"/>
                    <a:pt x="1354" y="3047"/>
                  </a:cubicBezTo>
                  <a:cubicBezTo>
                    <a:pt x="1417" y="3047"/>
                    <a:pt x="1480" y="3040"/>
                    <a:pt x="1543" y="3026"/>
                  </a:cubicBezTo>
                  <a:cubicBezTo>
                    <a:pt x="2129" y="2893"/>
                    <a:pt x="2465" y="2169"/>
                    <a:pt x="2292" y="1410"/>
                  </a:cubicBezTo>
                  <a:cubicBezTo>
                    <a:pt x="2135" y="709"/>
                    <a:pt x="1549" y="1"/>
                    <a:pt x="9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20"/>
            <p:cNvSpPr/>
            <p:nvPr/>
          </p:nvSpPr>
          <p:spPr>
            <a:xfrm>
              <a:off x="1621206" y="1141931"/>
              <a:ext cx="102790" cy="85870"/>
            </a:xfrm>
            <a:custGeom>
              <a:rect b="b" l="l" r="r" t="t"/>
              <a:pathLst>
                <a:path extrusionOk="0" h="406" w="486">
                  <a:moveTo>
                    <a:pt x="210" y="1"/>
                  </a:moveTo>
                  <a:cubicBezTo>
                    <a:pt x="151" y="1"/>
                    <a:pt x="97" y="24"/>
                    <a:pt x="63" y="70"/>
                  </a:cubicBezTo>
                  <a:cubicBezTo>
                    <a:pt x="1" y="154"/>
                    <a:pt x="30" y="282"/>
                    <a:pt x="130" y="355"/>
                  </a:cubicBezTo>
                  <a:cubicBezTo>
                    <a:pt x="176" y="389"/>
                    <a:pt x="228" y="406"/>
                    <a:pt x="277" y="406"/>
                  </a:cubicBezTo>
                  <a:cubicBezTo>
                    <a:pt x="335" y="406"/>
                    <a:pt x="389" y="382"/>
                    <a:pt x="423" y="337"/>
                  </a:cubicBezTo>
                  <a:cubicBezTo>
                    <a:pt x="485" y="253"/>
                    <a:pt x="456" y="125"/>
                    <a:pt x="356" y="51"/>
                  </a:cubicBezTo>
                  <a:cubicBezTo>
                    <a:pt x="310" y="17"/>
                    <a:pt x="259" y="1"/>
                    <a:pt x="210" y="1"/>
                  </a:cubicBezTo>
                  <a:close/>
                </a:path>
              </a:pathLst>
            </a:custGeom>
            <a:solidFill>
              <a:srgbClr val="F8F8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20"/>
            <p:cNvSpPr/>
            <p:nvPr/>
          </p:nvSpPr>
          <p:spPr>
            <a:xfrm>
              <a:off x="1582078" y="1107244"/>
              <a:ext cx="50126" cy="41877"/>
            </a:xfrm>
            <a:custGeom>
              <a:rect b="b" l="l" r="r" t="t"/>
              <a:pathLst>
                <a:path extrusionOk="0" h="198" w="237">
                  <a:moveTo>
                    <a:pt x="102" y="0"/>
                  </a:moveTo>
                  <a:cubicBezTo>
                    <a:pt x="73" y="0"/>
                    <a:pt x="47" y="12"/>
                    <a:pt x="31" y="34"/>
                  </a:cubicBezTo>
                  <a:cubicBezTo>
                    <a:pt x="0" y="74"/>
                    <a:pt x="15" y="136"/>
                    <a:pt x="64" y="173"/>
                  </a:cubicBezTo>
                  <a:cubicBezTo>
                    <a:pt x="86" y="189"/>
                    <a:pt x="111" y="197"/>
                    <a:pt x="134" y="197"/>
                  </a:cubicBezTo>
                  <a:cubicBezTo>
                    <a:pt x="163" y="197"/>
                    <a:pt x="189" y="186"/>
                    <a:pt x="206" y="163"/>
                  </a:cubicBezTo>
                  <a:cubicBezTo>
                    <a:pt x="236" y="123"/>
                    <a:pt x="222" y="60"/>
                    <a:pt x="173" y="24"/>
                  </a:cubicBezTo>
                  <a:cubicBezTo>
                    <a:pt x="151" y="8"/>
                    <a:pt x="126" y="0"/>
                    <a:pt x="102" y="0"/>
                  </a:cubicBezTo>
                  <a:close/>
                </a:path>
              </a:pathLst>
            </a:custGeom>
            <a:solidFill>
              <a:srgbClr val="F8F8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20"/>
            <p:cNvSpPr/>
            <p:nvPr/>
          </p:nvSpPr>
          <p:spPr>
            <a:xfrm>
              <a:off x="2923639" y="761226"/>
              <a:ext cx="892541" cy="263532"/>
            </a:xfrm>
            <a:custGeom>
              <a:rect b="b" l="l" r="r" t="t"/>
              <a:pathLst>
                <a:path extrusionOk="0" h="1246" w="4220">
                  <a:moveTo>
                    <a:pt x="3547" y="0"/>
                  </a:moveTo>
                  <a:lnTo>
                    <a:pt x="651" y="32"/>
                  </a:lnTo>
                  <a:lnTo>
                    <a:pt x="652" y="153"/>
                  </a:lnTo>
                  <a:cubicBezTo>
                    <a:pt x="653" y="235"/>
                    <a:pt x="615" y="313"/>
                    <a:pt x="550" y="361"/>
                  </a:cubicBezTo>
                  <a:lnTo>
                    <a:pt x="348" y="514"/>
                  </a:lnTo>
                  <a:cubicBezTo>
                    <a:pt x="129" y="680"/>
                    <a:pt x="1" y="940"/>
                    <a:pt x="4" y="1216"/>
                  </a:cubicBezTo>
                  <a:lnTo>
                    <a:pt x="4" y="1246"/>
                  </a:lnTo>
                  <a:lnTo>
                    <a:pt x="4219" y="1199"/>
                  </a:lnTo>
                  <a:lnTo>
                    <a:pt x="4219" y="1171"/>
                  </a:lnTo>
                  <a:cubicBezTo>
                    <a:pt x="4216" y="896"/>
                    <a:pt x="4082" y="638"/>
                    <a:pt x="3860" y="476"/>
                  </a:cubicBezTo>
                  <a:lnTo>
                    <a:pt x="3654" y="326"/>
                  </a:lnTo>
                  <a:cubicBezTo>
                    <a:pt x="3589" y="279"/>
                    <a:pt x="3549" y="203"/>
                    <a:pt x="3548" y="121"/>
                  </a:cubicBezTo>
                  <a:lnTo>
                    <a:pt x="354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20"/>
            <p:cNvSpPr/>
            <p:nvPr/>
          </p:nvSpPr>
          <p:spPr>
            <a:xfrm>
              <a:off x="2924485" y="1014818"/>
              <a:ext cx="899309" cy="704938"/>
            </a:xfrm>
            <a:custGeom>
              <a:rect b="b" l="l" r="r" t="t"/>
              <a:pathLst>
                <a:path extrusionOk="0" h="3333" w="4252">
                  <a:moveTo>
                    <a:pt x="4216" y="0"/>
                  </a:moveTo>
                  <a:lnTo>
                    <a:pt x="1" y="47"/>
                  </a:lnTo>
                  <a:lnTo>
                    <a:pt x="31" y="2827"/>
                  </a:lnTo>
                  <a:cubicBezTo>
                    <a:pt x="35" y="3108"/>
                    <a:pt x="262" y="3332"/>
                    <a:pt x="541" y="3332"/>
                  </a:cubicBezTo>
                  <a:cubicBezTo>
                    <a:pt x="543" y="3332"/>
                    <a:pt x="546" y="3332"/>
                    <a:pt x="548" y="3332"/>
                  </a:cubicBezTo>
                  <a:lnTo>
                    <a:pt x="2145" y="3316"/>
                  </a:lnTo>
                  <a:lnTo>
                    <a:pt x="3742" y="3299"/>
                  </a:lnTo>
                  <a:cubicBezTo>
                    <a:pt x="4025" y="3296"/>
                    <a:pt x="4251" y="3064"/>
                    <a:pt x="4247" y="2782"/>
                  </a:cubicBezTo>
                  <a:lnTo>
                    <a:pt x="421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20"/>
            <p:cNvSpPr/>
            <p:nvPr/>
          </p:nvSpPr>
          <p:spPr>
            <a:xfrm>
              <a:off x="3083323" y="1217860"/>
              <a:ext cx="582266" cy="337558"/>
            </a:xfrm>
            <a:custGeom>
              <a:rect b="b" l="l" r="r" t="t"/>
              <a:pathLst>
                <a:path extrusionOk="0" h="1596" w="2753">
                  <a:moveTo>
                    <a:pt x="2698" y="0"/>
                  </a:moveTo>
                  <a:lnTo>
                    <a:pt x="38" y="29"/>
                  </a:lnTo>
                  <a:cubicBezTo>
                    <a:pt x="17" y="29"/>
                    <a:pt x="1" y="46"/>
                    <a:pt x="1" y="67"/>
                  </a:cubicBezTo>
                  <a:lnTo>
                    <a:pt x="16" y="1557"/>
                  </a:lnTo>
                  <a:cubicBezTo>
                    <a:pt x="16" y="1578"/>
                    <a:pt x="33" y="1595"/>
                    <a:pt x="54" y="1595"/>
                  </a:cubicBezTo>
                  <a:lnTo>
                    <a:pt x="2714" y="1566"/>
                  </a:lnTo>
                  <a:cubicBezTo>
                    <a:pt x="2735" y="1566"/>
                    <a:pt x="2753" y="1549"/>
                    <a:pt x="2752" y="1528"/>
                  </a:cubicBezTo>
                  <a:lnTo>
                    <a:pt x="2737" y="38"/>
                  </a:lnTo>
                  <a:cubicBezTo>
                    <a:pt x="2737" y="17"/>
                    <a:pt x="2719" y="0"/>
                    <a:pt x="269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20"/>
            <p:cNvSpPr/>
            <p:nvPr/>
          </p:nvSpPr>
          <p:spPr>
            <a:xfrm>
              <a:off x="3261197" y="1275177"/>
              <a:ext cx="246612" cy="226096"/>
            </a:xfrm>
            <a:custGeom>
              <a:rect b="b" l="l" r="r" t="t"/>
              <a:pathLst>
                <a:path extrusionOk="0" h="1069" w="1166">
                  <a:moveTo>
                    <a:pt x="515" y="0"/>
                  </a:moveTo>
                  <a:cubicBezTo>
                    <a:pt x="412" y="0"/>
                    <a:pt x="315" y="52"/>
                    <a:pt x="228" y="177"/>
                  </a:cubicBezTo>
                  <a:cubicBezTo>
                    <a:pt x="61" y="417"/>
                    <a:pt x="1" y="873"/>
                    <a:pt x="213" y="1020"/>
                  </a:cubicBezTo>
                  <a:cubicBezTo>
                    <a:pt x="261" y="1054"/>
                    <a:pt x="319" y="1068"/>
                    <a:pt x="382" y="1068"/>
                  </a:cubicBezTo>
                  <a:cubicBezTo>
                    <a:pt x="597" y="1068"/>
                    <a:pt x="868" y="897"/>
                    <a:pt x="998" y="711"/>
                  </a:cubicBezTo>
                  <a:cubicBezTo>
                    <a:pt x="1165" y="470"/>
                    <a:pt x="1025" y="263"/>
                    <a:pt x="813" y="116"/>
                  </a:cubicBezTo>
                  <a:cubicBezTo>
                    <a:pt x="712" y="45"/>
                    <a:pt x="611" y="0"/>
                    <a:pt x="51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20"/>
            <p:cNvSpPr/>
            <p:nvPr/>
          </p:nvSpPr>
          <p:spPr>
            <a:xfrm>
              <a:off x="3396347" y="1281734"/>
              <a:ext cx="77410" cy="61124"/>
            </a:xfrm>
            <a:custGeom>
              <a:rect b="b" l="l" r="r" t="t"/>
              <a:pathLst>
                <a:path extrusionOk="0" h="289" w="366">
                  <a:moveTo>
                    <a:pt x="37" y="0"/>
                  </a:moveTo>
                  <a:cubicBezTo>
                    <a:pt x="28" y="0"/>
                    <a:pt x="22" y="12"/>
                    <a:pt x="28" y="20"/>
                  </a:cubicBezTo>
                  <a:lnTo>
                    <a:pt x="93" y="91"/>
                  </a:lnTo>
                  <a:cubicBezTo>
                    <a:pt x="99" y="99"/>
                    <a:pt x="96" y="107"/>
                    <a:pt x="88" y="109"/>
                  </a:cubicBezTo>
                  <a:lnTo>
                    <a:pt x="12" y="159"/>
                  </a:lnTo>
                  <a:cubicBezTo>
                    <a:pt x="1" y="162"/>
                    <a:pt x="1" y="179"/>
                    <a:pt x="12" y="180"/>
                  </a:cubicBezTo>
                  <a:lnTo>
                    <a:pt x="144" y="153"/>
                  </a:lnTo>
                  <a:cubicBezTo>
                    <a:pt x="149" y="154"/>
                    <a:pt x="153" y="159"/>
                    <a:pt x="153" y="164"/>
                  </a:cubicBezTo>
                  <a:lnTo>
                    <a:pt x="159" y="279"/>
                  </a:lnTo>
                  <a:cubicBezTo>
                    <a:pt x="159" y="285"/>
                    <a:pt x="164" y="288"/>
                    <a:pt x="169" y="288"/>
                  </a:cubicBezTo>
                  <a:cubicBezTo>
                    <a:pt x="172" y="288"/>
                    <a:pt x="175" y="287"/>
                    <a:pt x="178" y="285"/>
                  </a:cubicBezTo>
                  <a:lnTo>
                    <a:pt x="238" y="221"/>
                  </a:lnTo>
                  <a:cubicBezTo>
                    <a:pt x="240" y="218"/>
                    <a:pt x="244" y="217"/>
                    <a:pt x="247" y="217"/>
                  </a:cubicBezTo>
                  <a:cubicBezTo>
                    <a:pt x="248" y="217"/>
                    <a:pt x="248" y="217"/>
                    <a:pt x="249" y="217"/>
                  </a:cubicBezTo>
                  <a:lnTo>
                    <a:pt x="347" y="260"/>
                  </a:lnTo>
                  <a:cubicBezTo>
                    <a:pt x="349" y="260"/>
                    <a:pt x="350" y="260"/>
                    <a:pt x="352" y="260"/>
                  </a:cubicBezTo>
                  <a:cubicBezTo>
                    <a:pt x="360" y="260"/>
                    <a:pt x="365" y="251"/>
                    <a:pt x="359" y="243"/>
                  </a:cubicBezTo>
                  <a:lnTo>
                    <a:pt x="263" y="133"/>
                  </a:lnTo>
                  <a:lnTo>
                    <a:pt x="261" y="132"/>
                  </a:lnTo>
                  <a:lnTo>
                    <a:pt x="165" y="65"/>
                  </a:lnTo>
                  <a:lnTo>
                    <a:pt x="42" y="2"/>
                  </a:lnTo>
                  <a:cubicBezTo>
                    <a:pt x="40" y="1"/>
                    <a:pt x="39" y="0"/>
                    <a:pt x="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20"/>
            <p:cNvSpPr/>
            <p:nvPr/>
          </p:nvSpPr>
          <p:spPr>
            <a:xfrm>
              <a:off x="3431879" y="1258680"/>
              <a:ext cx="32148" cy="62182"/>
            </a:xfrm>
            <a:custGeom>
              <a:rect b="b" l="l" r="r" t="t"/>
              <a:pathLst>
                <a:path extrusionOk="0" h="294" w="152">
                  <a:moveTo>
                    <a:pt x="55" y="1"/>
                  </a:moveTo>
                  <a:cubicBezTo>
                    <a:pt x="49" y="1"/>
                    <a:pt x="43" y="2"/>
                    <a:pt x="39" y="5"/>
                  </a:cubicBezTo>
                  <a:cubicBezTo>
                    <a:pt x="28" y="14"/>
                    <a:pt x="26" y="31"/>
                    <a:pt x="34" y="41"/>
                  </a:cubicBezTo>
                  <a:cubicBezTo>
                    <a:pt x="103" y="135"/>
                    <a:pt x="11" y="246"/>
                    <a:pt x="6" y="252"/>
                  </a:cubicBezTo>
                  <a:cubicBezTo>
                    <a:pt x="1" y="258"/>
                    <a:pt x="0" y="266"/>
                    <a:pt x="1" y="274"/>
                  </a:cubicBezTo>
                  <a:cubicBezTo>
                    <a:pt x="1" y="278"/>
                    <a:pt x="5" y="283"/>
                    <a:pt x="11" y="288"/>
                  </a:cubicBezTo>
                  <a:cubicBezTo>
                    <a:pt x="15" y="292"/>
                    <a:pt x="21" y="294"/>
                    <a:pt x="26" y="294"/>
                  </a:cubicBezTo>
                  <a:cubicBezTo>
                    <a:pt x="34" y="294"/>
                    <a:pt x="41" y="290"/>
                    <a:pt x="46" y="284"/>
                  </a:cubicBezTo>
                  <a:cubicBezTo>
                    <a:pt x="90" y="235"/>
                    <a:pt x="152" y="111"/>
                    <a:pt x="75" y="11"/>
                  </a:cubicBezTo>
                  <a:cubicBezTo>
                    <a:pt x="71" y="4"/>
                    <a:pt x="63" y="1"/>
                    <a:pt x="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20"/>
            <p:cNvSpPr/>
            <p:nvPr/>
          </p:nvSpPr>
          <p:spPr>
            <a:xfrm>
              <a:off x="3438436" y="1383044"/>
              <a:ext cx="15017" cy="18401"/>
            </a:xfrm>
            <a:custGeom>
              <a:rect b="b" l="l" r="r" t="t"/>
              <a:pathLst>
                <a:path extrusionOk="0" h="87" w="71">
                  <a:moveTo>
                    <a:pt x="61" y="0"/>
                  </a:moveTo>
                  <a:cubicBezTo>
                    <a:pt x="49" y="0"/>
                    <a:pt x="18" y="34"/>
                    <a:pt x="10" y="48"/>
                  </a:cubicBezTo>
                  <a:cubicBezTo>
                    <a:pt x="1" y="63"/>
                    <a:pt x="1" y="79"/>
                    <a:pt x="8" y="84"/>
                  </a:cubicBezTo>
                  <a:cubicBezTo>
                    <a:pt x="10" y="85"/>
                    <a:pt x="13" y="86"/>
                    <a:pt x="15" y="86"/>
                  </a:cubicBezTo>
                  <a:cubicBezTo>
                    <a:pt x="23" y="86"/>
                    <a:pt x="33" y="79"/>
                    <a:pt x="40" y="68"/>
                  </a:cubicBezTo>
                  <a:cubicBezTo>
                    <a:pt x="49" y="53"/>
                    <a:pt x="70" y="6"/>
                    <a:pt x="63" y="1"/>
                  </a:cubicBezTo>
                  <a:cubicBezTo>
                    <a:pt x="62" y="0"/>
                    <a:pt x="6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20"/>
            <p:cNvSpPr/>
            <p:nvPr/>
          </p:nvSpPr>
          <p:spPr>
            <a:xfrm>
              <a:off x="3405018" y="1364220"/>
              <a:ext cx="15017" cy="18401"/>
            </a:xfrm>
            <a:custGeom>
              <a:rect b="b" l="l" r="r" t="t"/>
              <a:pathLst>
                <a:path extrusionOk="0" h="87" w="71">
                  <a:moveTo>
                    <a:pt x="61" y="1"/>
                  </a:moveTo>
                  <a:cubicBezTo>
                    <a:pt x="49" y="1"/>
                    <a:pt x="18" y="36"/>
                    <a:pt x="10" y="49"/>
                  </a:cubicBezTo>
                  <a:cubicBezTo>
                    <a:pt x="1" y="63"/>
                    <a:pt x="1" y="79"/>
                    <a:pt x="8" y="84"/>
                  </a:cubicBezTo>
                  <a:cubicBezTo>
                    <a:pt x="10" y="86"/>
                    <a:pt x="13" y="87"/>
                    <a:pt x="15" y="87"/>
                  </a:cubicBezTo>
                  <a:cubicBezTo>
                    <a:pt x="23" y="87"/>
                    <a:pt x="33" y="80"/>
                    <a:pt x="40" y="69"/>
                  </a:cubicBezTo>
                  <a:cubicBezTo>
                    <a:pt x="49" y="54"/>
                    <a:pt x="70" y="6"/>
                    <a:pt x="63" y="1"/>
                  </a:cubicBezTo>
                  <a:cubicBezTo>
                    <a:pt x="62" y="1"/>
                    <a:pt x="6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20"/>
            <p:cNvSpPr/>
            <p:nvPr/>
          </p:nvSpPr>
          <p:spPr>
            <a:xfrm>
              <a:off x="3378158" y="1336513"/>
              <a:ext cx="14805" cy="18401"/>
            </a:xfrm>
            <a:custGeom>
              <a:rect b="b" l="l" r="r" t="t"/>
              <a:pathLst>
                <a:path extrusionOk="0" h="87" w="70">
                  <a:moveTo>
                    <a:pt x="60" y="0"/>
                  </a:moveTo>
                  <a:cubicBezTo>
                    <a:pt x="49" y="0"/>
                    <a:pt x="18" y="35"/>
                    <a:pt x="9" y="48"/>
                  </a:cubicBezTo>
                  <a:cubicBezTo>
                    <a:pt x="0" y="63"/>
                    <a:pt x="0" y="78"/>
                    <a:pt x="8" y="84"/>
                  </a:cubicBezTo>
                  <a:cubicBezTo>
                    <a:pt x="10" y="85"/>
                    <a:pt x="12" y="86"/>
                    <a:pt x="15" y="86"/>
                  </a:cubicBezTo>
                  <a:cubicBezTo>
                    <a:pt x="23" y="86"/>
                    <a:pt x="32" y="79"/>
                    <a:pt x="39" y="68"/>
                  </a:cubicBezTo>
                  <a:cubicBezTo>
                    <a:pt x="49" y="53"/>
                    <a:pt x="70" y="6"/>
                    <a:pt x="61" y="1"/>
                  </a:cubicBezTo>
                  <a:cubicBezTo>
                    <a:pt x="61" y="0"/>
                    <a:pt x="60" y="0"/>
                    <a:pt x="6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20"/>
            <p:cNvSpPr/>
            <p:nvPr/>
          </p:nvSpPr>
          <p:spPr>
            <a:xfrm>
              <a:off x="3341991" y="1320862"/>
              <a:ext cx="15228" cy="18401"/>
            </a:xfrm>
            <a:custGeom>
              <a:rect b="b" l="l" r="r" t="t"/>
              <a:pathLst>
                <a:path extrusionOk="0" h="87" w="72">
                  <a:moveTo>
                    <a:pt x="61" y="0"/>
                  </a:moveTo>
                  <a:cubicBezTo>
                    <a:pt x="49" y="0"/>
                    <a:pt x="19" y="35"/>
                    <a:pt x="10" y="48"/>
                  </a:cubicBezTo>
                  <a:cubicBezTo>
                    <a:pt x="1" y="63"/>
                    <a:pt x="1" y="79"/>
                    <a:pt x="9" y="84"/>
                  </a:cubicBezTo>
                  <a:cubicBezTo>
                    <a:pt x="11" y="86"/>
                    <a:pt x="13" y="86"/>
                    <a:pt x="16" y="86"/>
                  </a:cubicBezTo>
                  <a:cubicBezTo>
                    <a:pt x="24" y="86"/>
                    <a:pt x="34" y="79"/>
                    <a:pt x="41" y="68"/>
                  </a:cubicBezTo>
                  <a:cubicBezTo>
                    <a:pt x="51" y="54"/>
                    <a:pt x="71" y="6"/>
                    <a:pt x="63" y="1"/>
                  </a:cubicBezTo>
                  <a:cubicBezTo>
                    <a:pt x="62" y="1"/>
                    <a:pt x="6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20"/>
            <p:cNvSpPr/>
            <p:nvPr/>
          </p:nvSpPr>
          <p:spPr>
            <a:xfrm>
              <a:off x="3405230" y="1402714"/>
              <a:ext cx="15440" cy="18401"/>
            </a:xfrm>
            <a:custGeom>
              <a:rect b="b" l="l" r="r" t="t"/>
              <a:pathLst>
                <a:path extrusionOk="0" h="87" w="73">
                  <a:moveTo>
                    <a:pt x="61" y="1"/>
                  </a:moveTo>
                  <a:cubicBezTo>
                    <a:pt x="49" y="1"/>
                    <a:pt x="19" y="35"/>
                    <a:pt x="10" y="49"/>
                  </a:cubicBezTo>
                  <a:cubicBezTo>
                    <a:pt x="1" y="63"/>
                    <a:pt x="1" y="79"/>
                    <a:pt x="9" y="85"/>
                  </a:cubicBezTo>
                  <a:cubicBezTo>
                    <a:pt x="11" y="86"/>
                    <a:pt x="13" y="87"/>
                    <a:pt x="15" y="87"/>
                  </a:cubicBezTo>
                  <a:cubicBezTo>
                    <a:pt x="23" y="87"/>
                    <a:pt x="34" y="79"/>
                    <a:pt x="41" y="69"/>
                  </a:cubicBezTo>
                  <a:cubicBezTo>
                    <a:pt x="49" y="54"/>
                    <a:pt x="72" y="7"/>
                    <a:pt x="63" y="1"/>
                  </a:cubicBezTo>
                  <a:cubicBezTo>
                    <a:pt x="62" y="1"/>
                    <a:pt x="6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20"/>
            <p:cNvSpPr/>
            <p:nvPr/>
          </p:nvSpPr>
          <p:spPr>
            <a:xfrm>
              <a:off x="3369486" y="1387485"/>
              <a:ext cx="14805" cy="18401"/>
            </a:xfrm>
            <a:custGeom>
              <a:rect b="b" l="l" r="r" t="t"/>
              <a:pathLst>
                <a:path extrusionOk="0" h="87" w="70">
                  <a:moveTo>
                    <a:pt x="60" y="0"/>
                  </a:moveTo>
                  <a:cubicBezTo>
                    <a:pt x="49" y="0"/>
                    <a:pt x="18" y="34"/>
                    <a:pt x="10" y="48"/>
                  </a:cubicBezTo>
                  <a:cubicBezTo>
                    <a:pt x="0" y="63"/>
                    <a:pt x="0" y="79"/>
                    <a:pt x="8" y="84"/>
                  </a:cubicBezTo>
                  <a:cubicBezTo>
                    <a:pt x="10" y="85"/>
                    <a:pt x="12" y="86"/>
                    <a:pt x="15" y="86"/>
                  </a:cubicBezTo>
                  <a:cubicBezTo>
                    <a:pt x="23" y="86"/>
                    <a:pt x="33" y="79"/>
                    <a:pt x="39" y="68"/>
                  </a:cubicBezTo>
                  <a:cubicBezTo>
                    <a:pt x="49" y="53"/>
                    <a:pt x="70" y="6"/>
                    <a:pt x="62" y="1"/>
                  </a:cubicBezTo>
                  <a:cubicBezTo>
                    <a:pt x="62" y="0"/>
                    <a:pt x="61" y="0"/>
                    <a:pt x="6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20"/>
            <p:cNvSpPr/>
            <p:nvPr/>
          </p:nvSpPr>
          <p:spPr>
            <a:xfrm>
              <a:off x="3367583" y="1423229"/>
              <a:ext cx="15228" cy="18401"/>
            </a:xfrm>
            <a:custGeom>
              <a:rect b="b" l="l" r="r" t="t"/>
              <a:pathLst>
                <a:path extrusionOk="0" h="87" w="72">
                  <a:moveTo>
                    <a:pt x="61" y="1"/>
                  </a:moveTo>
                  <a:cubicBezTo>
                    <a:pt x="49" y="1"/>
                    <a:pt x="19" y="36"/>
                    <a:pt x="10" y="49"/>
                  </a:cubicBezTo>
                  <a:cubicBezTo>
                    <a:pt x="1" y="63"/>
                    <a:pt x="1" y="79"/>
                    <a:pt x="9" y="84"/>
                  </a:cubicBezTo>
                  <a:cubicBezTo>
                    <a:pt x="11" y="86"/>
                    <a:pt x="13" y="87"/>
                    <a:pt x="16" y="87"/>
                  </a:cubicBezTo>
                  <a:cubicBezTo>
                    <a:pt x="24" y="87"/>
                    <a:pt x="34" y="80"/>
                    <a:pt x="41" y="69"/>
                  </a:cubicBezTo>
                  <a:cubicBezTo>
                    <a:pt x="50" y="54"/>
                    <a:pt x="71" y="6"/>
                    <a:pt x="63" y="1"/>
                  </a:cubicBezTo>
                  <a:cubicBezTo>
                    <a:pt x="62" y="1"/>
                    <a:pt x="6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20"/>
            <p:cNvSpPr/>
            <p:nvPr/>
          </p:nvSpPr>
          <p:spPr>
            <a:xfrm>
              <a:off x="3326128" y="1450090"/>
              <a:ext cx="14805" cy="18189"/>
            </a:xfrm>
            <a:custGeom>
              <a:rect b="b" l="l" r="r" t="t"/>
              <a:pathLst>
                <a:path extrusionOk="0" h="86" w="70">
                  <a:moveTo>
                    <a:pt x="60" y="0"/>
                  </a:moveTo>
                  <a:cubicBezTo>
                    <a:pt x="48" y="0"/>
                    <a:pt x="17" y="35"/>
                    <a:pt x="10" y="48"/>
                  </a:cubicBezTo>
                  <a:cubicBezTo>
                    <a:pt x="0" y="63"/>
                    <a:pt x="0" y="78"/>
                    <a:pt x="7" y="84"/>
                  </a:cubicBezTo>
                  <a:cubicBezTo>
                    <a:pt x="9" y="85"/>
                    <a:pt x="12" y="86"/>
                    <a:pt x="15" y="86"/>
                  </a:cubicBezTo>
                  <a:cubicBezTo>
                    <a:pt x="23" y="86"/>
                    <a:pt x="33" y="79"/>
                    <a:pt x="39" y="68"/>
                  </a:cubicBezTo>
                  <a:cubicBezTo>
                    <a:pt x="48" y="53"/>
                    <a:pt x="70" y="6"/>
                    <a:pt x="62" y="1"/>
                  </a:cubicBezTo>
                  <a:cubicBezTo>
                    <a:pt x="62" y="0"/>
                    <a:pt x="61" y="0"/>
                    <a:pt x="6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20"/>
            <p:cNvSpPr/>
            <p:nvPr/>
          </p:nvSpPr>
          <p:spPr>
            <a:xfrm>
              <a:off x="3332050" y="1407790"/>
              <a:ext cx="15228" cy="18189"/>
            </a:xfrm>
            <a:custGeom>
              <a:rect b="b" l="l" r="r" t="t"/>
              <a:pathLst>
                <a:path extrusionOk="0" h="86" w="72">
                  <a:moveTo>
                    <a:pt x="61" y="0"/>
                  </a:moveTo>
                  <a:cubicBezTo>
                    <a:pt x="49" y="0"/>
                    <a:pt x="19" y="35"/>
                    <a:pt x="10" y="48"/>
                  </a:cubicBezTo>
                  <a:cubicBezTo>
                    <a:pt x="0" y="63"/>
                    <a:pt x="0" y="78"/>
                    <a:pt x="9" y="84"/>
                  </a:cubicBezTo>
                  <a:cubicBezTo>
                    <a:pt x="11" y="85"/>
                    <a:pt x="13" y="86"/>
                    <a:pt x="15" y="86"/>
                  </a:cubicBezTo>
                  <a:cubicBezTo>
                    <a:pt x="23" y="86"/>
                    <a:pt x="33" y="79"/>
                    <a:pt x="41" y="68"/>
                  </a:cubicBezTo>
                  <a:cubicBezTo>
                    <a:pt x="50" y="53"/>
                    <a:pt x="71" y="6"/>
                    <a:pt x="63" y="0"/>
                  </a:cubicBezTo>
                  <a:cubicBezTo>
                    <a:pt x="62" y="0"/>
                    <a:pt x="6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20"/>
            <p:cNvSpPr/>
            <p:nvPr/>
          </p:nvSpPr>
          <p:spPr>
            <a:xfrm>
              <a:off x="3304978" y="1375007"/>
              <a:ext cx="14805" cy="18401"/>
            </a:xfrm>
            <a:custGeom>
              <a:rect b="b" l="l" r="r" t="t"/>
              <a:pathLst>
                <a:path extrusionOk="0" h="87" w="70">
                  <a:moveTo>
                    <a:pt x="60" y="0"/>
                  </a:moveTo>
                  <a:cubicBezTo>
                    <a:pt x="48" y="0"/>
                    <a:pt x="17" y="34"/>
                    <a:pt x="10" y="48"/>
                  </a:cubicBezTo>
                  <a:cubicBezTo>
                    <a:pt x="0" y="63"/>
                    <a:pt x="0" y="79"/>
                    <a:pt x="7" y="84"/>
                  </a:cubicBezTo>
                  <a:cubicBezTo>
                    <a:pt x="9" y="85"/>
                    <a:pt x="12" y="86"/>
                    <a:pt x="14" y="86"/>
                  </a:cubicBezTo>
                  <a:cubicBezTo>
                    <a:pt x="22" y="86"/>
                    <a:pt x="33" y="79"/>
                    <a:pt x="39" y="68"/>
                  </a:cubicBezTo>
                  <a:cubicBezTo>
                    <a:pt x="48" y="53"/>
                    <a:pt x="70" y="6"/>
                    <a:pt x="62" y="1"/>
                  </a:cubicBezTo>
                  <a:cubicBezTo>
                    <a:pt x="62" y="0"/>
                    <a:pt x="61" y="0"/>
                    <a:pt x="6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20"/>
            <p:cNvSpPr/>
            <p:nvPr/>
          </p:nvSpPr>
          <p:spPr>
            <a:xfrm>
              <a:off x="3398885" y="1440361"/>
              <a:ext cx="15017" cy="18401"/>
            </a:xfrm>
            <a:custGeom>
              <a:rect b="b" l="l" r="r" t="t"/>
              <a:pathLst>
                <a:path extrusionOk="0" h="87" w="71">
                  <a:moveTo>
                    <a:pt x="60" y="1"/>
                  </a:moveTo>
                  <a:cubicBezTo>
                    <a:pt x="49" y="1"/>
                    <a:pt x="19" y="35"/>
                    <a:pt x="10" y="49"/>
                  </a:cubicBezTo>
                  <a:cubicBezTo>
                    <a:pt x="0" y="62"/>
                    <a:pt x="0" y="78"/>
                    <a:pt x="9" y="83"/>
                  </a:cubicBezTo>
                  <a:cubicBezTo>
                    <a:pt x="11" y="85"/>
                    <a:pt x="13" y="86"/>
                    <a:pt x="16" y="86"/>
                  </a:cubicBezTo>
                  <a:cubicBezTo>
                    <a:pt x="23" y="86"/>
                    <a:pt x="33" y="79"/>
                    <a:pt x="40" y="68"/>
                  </a:cubicBezTo>
                  <a:cubicBezTo>
                    <a:pt x="50" y="54"/>
                    <a:pt x="71" y="4"/>
                    <a:pt x="62" y="1"/>
                  </a:cubicBezTo>
                  <a:cubicBezTo>
                    <a:pt x="62" y="1"/>
                    <a:pt x="61" y="1"/>
                    <a:pt x="6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20"/>
            <p:cNvSpPr/>
            <p:nvPr/>
          </p:nvSpPr>
          <p:spPr>
            <a:xfrm>
              <a:off x="3342414" y="1359356"/>
              <a:ext cx="15017" cy="18401"/>
            </a:xfrm>
            <a:custGeom>
              <a:rect b="b" l="l" r="r" t="t"/>
              <a:pathLst>
                <a:path extrusionOk="0" h="87" w="71">
                  <a:moveTo>
                    <a:pt x="60" y="1"/>
                  </a:moveTo>
                  <a:cubicBezTo>
                    <a:pt x="49" y="1"/>
                    <a:pt x="18" y="35"/>
                    <a:pt x="9" y="48"/>
                  </a:cubicBezTo>
                  <a:cubicBezTo>
                    <a:pt x="1" y="63"/>
                    <a:pt x="1" y="79"/>
                    <a:pt x="8" y="84"/>
                  </a:cubicBezTo>
                  <a:cubicBezTo>
                    <a:pt x="10" y="86"/>
                    <a:pt x="13" y="86"/>
                    <a:pt x="15" y="86"/>
                  </a:cubicBezTo>
                  <a:cubicBezTo>
                    <a:pt x="23" y="86"/>
                    <a:pt x="33" y="79"/>
                    <a:pt x="40" y="68"/>
                  </a:cubicBezTo>
                  <a:cubicBezTo>
                    <a:pt x="49" y="54"/>
                    <a:pt x="70" y="6"/>
                    <a:pt x="62" y="1"/>
                  </a:cubicBezTo>
                  <a:cubicBezTo>
                    <a:pt x="62" y="1"/>
                    <a:pt x="61" y="1"/>
                    <a:pt x="6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20"/>
            <p:cNvSpPr/>
            <p:nvPr/>
          </p:nvSpPr>
          <p:spPr>
            <a:xfrm>
              <a:off x="3645285" y="851960"/>
              <a:ext cx="130709" cy="262475"/>
            </a:xfrm>
            <a:custGeom>
              <a:rect b="b" l="l" r="r" t="t"/>
              <a:pathLst>
                <a:path extrusionOk="0" fill="none" h="1241" w="618">
                  <a:moveTo>
                    <a:pt x="1" y="1"/>
                  </a:moveTo>
                  <a:cubicBezTo>
                    <a:pt x="56" y="70"/>
                    <a:pt x="143" y="156"/>
                    <a:pt x="282" y="246"/>
                  </a:cubicBezTo>
                  <a:cubicBezTo>
                    <a:pt x="618" y="463"/>
                    <a:pt x="583" y="960"/>
                    <a:pt x="583" y="960"/>
                  </a:cubicBezTo>
                  <a:lnTo>
                    <a:pt x="586" y="1241"/>
                  </a:lnTo>
                </a:path>
              </a:pathLst>
            </a:custGeom>
            <a:noFill/>
            <a:ln cap="rnd"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20"/>
            <p:cNvSpPr/>
            <p:nvPr/>
          </p:nvSpPr>
          <p:spPr>
            <a:xfrm>
              <a:off x="3770283" y="1165619"/>
              <a:ext cx="212" cy="13748"/>
            </a:xfrm>
            <a:custGeom>
              <a:rect b="b" l="l" r="r" t="t"/>
              <a:pathLst>
                <a:path extrusionOk="0" fill="none" h="65" w="1">
                  <a:moveTo>
                    <a:pt x="0" y="0"/>
                  </a:moveTo>
                  <a:lnTo>
                    <a:pt x="0" y="64"/>
                  </a:lnTo>
                </a:path>
              </a:pathLst>
            </a:custGeom>
            <a:noFill/>
            <a:ln cap="rnd"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20"/>
            <p:cNvSpPr/>
            <p:nvPr/>
          </p:nvSpPr>
          <p:spPr>
            <a:xfrm>
              <a:off x="3030447" y="666895"/>
              <a:ext cx="670674" cy="101733"/>
            </a:xfrm>
            <a:custGeom>
              <a:rect b="b" l="l" r="r" t="t"/>
              <a:pathLst>
                <a:path extrusionOk="0" h="481" w="3171">
                  <a:moveTo>
                    <a:pt x="3146" y="1"/>
                  </a:moveTo>
                  <a:lnTo>
                    <a:pt x="23" y="34"/>
                  </a:lnTo>
                  <a:cubicBezTo>
                    <a:pt x="10" y="34"/>
                    <a:pt x="1" y="44"/>
                    <a:pt x="1" y="56"/>
                  </a:cubicBezTo>
                  <a:lnTo>
                    <a:pt x="5" y="460"/>
                  </a:lnTo>
                  <a:cubicBezTo>
                    <a:pt x="5" y="471"/>
                    <a:pt x="15" y="481"/>
                    <a:pt x="26" y="481"/>
                  </a:cubicBezTo>
                  <a:lnTo>
                    <a:pt x="3150" y="447"/>
                  </a:lnTo>
                  <a:cubicBezTo>
                    <a:pt x="3162" y="447"/>
                    <a:pt x="3171" y="438"/>
                    <a:pt x="3171" y="426"/>
                  </a:cubicBezTo>
                  <a:lnTo>
                    <a:pt x="3167" y="22"/>
                  </a:lnTo>
                  <a:cubicBezTo>
                    <a:pt x="3167" y="10"/>
                    <a:pt x="3157" y="1"/>
                    <a:pt x="314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20"/>
            <p:cNvSpPr/>
            <p:nvPr/>
          </p:nvSpPr>
          <p:spPr>
            <a:xfrm>
              <a:off x="3091149" y="673241"/>
              <a:ext cx="1269" cy="94542"/>
            </a:xfrm>
            <a:custGeom>
              <a:rect b="b" l="l" r="r" t="t"/>
              <a:pathLst>
                <a:path extrusionOk="0" fill="none" h="447" w="6">
                  <a:moveTo>
                    <a:pt x="0" y="0"/>
                  </a:moveTo>
                  <a:lnTo>
                    <a:pt x="6" y="447"/>
                  </a:lnTo>
                </a:path>
              </a:pathLst>
            </a:custGeom>
            <a:noFill/>
            <a:ln cap="flat" cmpd="sng" w="9525">
              <a:solidFill>
                <a:schemeClr val="accent5"/>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20"/>
            <p:cNvSpPr/>
            <p:nvPr/>
          </p:nvSpPr>
          <p:spPr>
            <a:xfrm>
              <a:off x="3182941" y="672606"/>
              <a:ext cx="1269" cy="94119"/>
            </a:xfrm>
            <a:custGeom>
              <a:rect b="b" l="l" r="r" t="t"/>
              <a:pathLst>
                <a:path extrusionOk="0" fill="none" h="445" w="6">
                  <a:moveTo>
                    <a:pt x="0" y="0"/>
                  </a:moveTo>
                  <a:lnTo>
                    <a:pt x="5" y="444"/>
                  </a:lnTo>
                </a:path>
              </a:pathLst>
            </a:custGeom>
            <a:noFill/>
            <a:ln cap="flat" cmpd="sng" w="9525">
              <a:solidFill>
                <a:schemeClr val="accent5"/>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20"/>
            <p:cNvSpPr/>
            <p:nvPr/>
          </p:nvSpPr>
          <p:spPr>
            <a:xfrm>
              <a:off x="3274733" y="671337"/>
              <a:ext cx="1058" cy="94753"/>
            </a:xfrm>
            <a:custGeom>
              <a:rect b="b" l="l" r="r" t="t"/>
              <a:pathLst>
                <a:path extrusionOk="0" fill="none" h="448" w="5">
                  <a:moveTo>
                    <a:pt x="1" y="1"/>
                  </a:moveTo>
                  <a:lnTo>
                    <a:pt x="4" y="447"/>
                  </a:lnTo>
                </a:path>
              </a:pathLst>
            </a:custGeom>
            <a:noFill/>
            <a:ln cap="flat" cmpd="sng" w="9525">
              <a:solidFill>
                <a:schemeClr val="accent5"/>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20"/>
            <p:cNvSpPr/>
            <p:nvPr/>
          </p:nvSpPr>
          <p:spPr>
            <a:xfrm>
              <a:off x="3366313" y="670279"/>
              <a:ext cx="1269" cy="94542"/>
            </a:xfrm>
            <a:custGeom>
              <a:rect b="b" l="l" r="r" t="t"/>
              <a:pathLst>
                <a:path extrusionOk="0" fill="none" h="447" w="6">
                  <a:moveTo>
                    <a:pt x="1" y="1"/>
                  </a:moveTo>
                  <a:lnTo>
                    <a:pt x="6" y="447"/>
                  </a:lnTo>
                </a:path>
              </a:pathLst>
            </a:custGeom>
            <a:noFill/>
            <a:ln cap="flat" cmpd="sng" w="9525">
              <a:solidFill>
                <a:schemeClr val="accent5"/>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20"/>
            <p:cNvSpPr/>
            <p:nvPr/>
          </p:nvSpPr>
          <p:spPr>
            <a:xfrm>
              <a:off x="3458106" y="669433"/>
              <a:ext cx="1269" cy="94119"/>
            </a:xfrm>
            <a:custGeom>
              <a:rect b="b" l="l" r="r" t="t"/>
              <a:pathLst>
                <a:path extrusionOk="0" fill="none" h="445" w="6">
                  <a:moveTo>
                    <a:pt x="0" y="0"/>
                  </a:moveTo>
                  <a:lnTo>
                    <a:pt x="6" y="445"/>
                  </a:lnTo>
                </a:path>
              </a:pathLst>
            </a:custGeom>
            <a:noFill/>
            <a:ln cap="flat" cmpd="sng" w="9525">
              <a:solidFill>
                <a:schemeClr val="accent5"/>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20"/>
            <p:cNvSpPr/>
            <p:nvPr/>
          </p:nvSpPr>
          <p:spPr>
            <a:xfrm>
              <a:off x="3550109" y="668376"/>
              <a:ext cx="1269" cy="94542"/>
            </a:xfrm>
            <a:custGeom>
              <a:rect b="b" l="l" r="r" t="t"/>
              <a:pathLst>
                <a:path extrusionOk="0" fill="none" h="447" w="6">
                  <a:moveTo>
                    <a:pt x="0" y="0"/>
                  </a:moveTo>
                  <a:lnTo>
                    <a:pt x="5" y="446"/>
                  </a:lnTo>
                </a:path>
              </a:pathLst>
            </a:custGeom>
            <a:noFill/>
            <a:ln cap="flat" cmpd="sng" w="9525">
              <a:solidFill>
                <a:schemeClr val="accent5"/>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20"/>
            <p:cNvSpPr/>
            <p:nvPr/>
          </p:nvSpPr>
          <p:spPr>
            <a:xfrm>
              <a:off x="3641690" y="667318"/>
              <a:ext cx="1481" cy="94542"/>
            </a:xfrm>
            <a:custGeom>
              <a:rect b="b" l="l" r="r" t="t"/>
              <a:pathLst>
                <a:path extrusionOk="0" fill="none" h="447" w="7">
                  <a:moveTo>
                    <a:pt x="1" y="1"/>
                  </a:moveTo>
                  <a:lnTo>
                    <a:pt x="6" y="446"/>
                  </a:lnTo>
                </a:path>
              </a:pathLst>
            </a:custGeom>
            <a:noFill/>
            <a:ln cap="flat" cmpd="sng" w="9525">
              <a:solidFill>
                <a:schemeClr val="accent5"/>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1" name="Google Shape;1651;p20"/>
          <p:cNvGrpSpPr/>
          <p:nvPr/>
        </p:nvGrpSpPr>
        <p:grpSpPr>
          <a:xfrm>
            <a:off x="4282683" y="2581086"/>
            <a:ext cx="216823" cy="216819"/>
            <a:chOff x="-223479" y="-1094052"/>
            <a:chExt cx="216823" cy="216819"/>
          </a:xfrm>
        </p:grpSpPr>
        <p:sp>
          <p:nvSpPr>
            <p:cNvPr id="1652" name="Google Shape;1652;p20"/>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20"/>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4" name="Google Shape;1654;p20"/>
          <p:cNvGrpSpPr/>
          <p:nvPr/>
        </p:nvGrpSpPr>
        <p:grpSpPr>
          <a:xfrm>
            <a:off x="1565696" y="539998"/>
            <a:ext cx="216823" cy="216819"/>
            <a:chOff x="-223479" y="-1094052"/>
            <a:chExt cx="216823" cy="216819"/>
          </a:xfrm>
        </p:grpSpPr>
        <p:sp>
          <p:nvSpPr>
            <p:cNvPr id="1655" name="Google Shape;1655;p20"/>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20"/>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57" name="Google Shape;1657;p20"/>
          <p:cNvCxnSpPr/>
          <p:nvPr/>
        </p:nvCxnSpPr>
        <p:spPr>
          <a:xfrm rot="10800000">
            <a:off x="4076850" y="1008275"/>
            <a:ext cx="628500" cy="0"/>
          </a:xfrm>
          <a:prstGeom prst="straightConnector1">
            <a:avLst/>
          </a:prstGeom>
          <a:noFill/>
          <a:ln cap="flat" cmpd="sng" w="9525">
            <a:solidFill>
              <a:schemeClr val="lt1"/>
            </a:solidFill>
            <a:prstDash val="solid"/>
            <a:round/>
            <a:headEnd len="sm" w="sm" type="none"/>
            <a:tailEnd len="sm" w="sm" type="none"/>
          </a:ln>
        </p:spPr>
      </p:cxnSp>
      <p:cxnSp>
        <p:nvCxnSpPr>
          <p:cNvPr id="1658" name="Google Shape;1658;p20"/>
          <p:cNvCxnSpPr/>
          <p:nvPr/>
        </p:nvCxnSpPr>
        <p:spPr>
          <a:xfrm rot="10800000">
            <a:off x="3314813" y="775500"/>
            <a:ext cx="1016700" cy="0"/>
          </a:xfrm>
          <a:prstGeom prst="straightConnector1">
            <a:avLst/>
          </a:prstGeom>
          <a:noFill/>
          <a:ln cap="flat" cmpd="sng" w="9525">
            <a:solidFill>
              <a:schemeClr val="lt1"/>
            </a:solidFill>
            <a:prstDash val="solid"/>
            <a:round/>
            <a:headEnd len="sm" w="sm" type="none"/>
            <a:tailEnd len="sm" w="sm" type="none"/>
          </a:ln>
        </p:spPr>
      </p:cxnSp>
      <p:grpSp>
        <p:nvGrpSpPr>
          <p:cNvPr id="1659" name="Google Shape;1659;p20"/>
          <p:cNvGrpSpPr/>
          <p:nvPr/>
        </p:nvGrpSpPr>
        <p:grpSpPr>
          <a:xfrm>
            <a:off x="116283" y="2996998"/>
            <a:ext cx="216823" cy="216819"/>
            <a:chOff x="-223479" y="-1094052"/>
            <a:chExt cx="216823" cy="216819"/>
          </a:xfrm>
        </p:grpSpPr>
        <p:sp>
          <p:nvSpPr>
            <p:cNvPr id="1660" name="Google Shape;1660;p20"/>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20"/>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62" name="Google Shape;1662;p20"/>
          <p:cNvPicPr preferRelativeResize="0"/>
          <p:nvPr/>
        </p:nvPicPr>
        <p:blipFill>
          <a:blip r:embed="rId3">
            <a:alphaModFix/>
          </a:blip>
          <a:stretch>
            <a:fillRect/>
          </a:stretch>
        </p:blipFill>
        <p:spPr>
          <a:xfrm>
            <a:off x="4705350" y="2797900"/>
            <a:ext cx="3908125" cy="1607450"/>
          </a:xfrm>
          <a:prstGeom prst="rect">
            <a:avLst/>
          </a:prstGeom>
          <a:noFill/>
          <a:ln>
            <a:noFill/>
          </a:ln>
        </p:spPr>
      </p:pic>
      <p:sp>
        <p:nvSpPr>
          <p:cNvPr id="1663" name="Google Shape;1663;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g25bdb20664d_2_191"/>
          <p:cNvSpPr/>
          <p:nvPr/>
        </p:nvSpPr>
        <p:spPr>
          <a:xfrm>
            <a:off x="-2067" y="946434"/>
            <a:ext cx="2976900" cy="1543200"/>
          </a:xfrm>
          <a:prstGeom prst="roundRect">
            <a:avLst>
              <a:gd fmla="val 2795" name="adj"/>
            </a:avLst>
          </a:prstGeom>
          <a:solidFill>
            <a:srgbClr val="FFFFFF"/>
          </a:solidFill>
          <a:ln cap="flat" cmpd="sng" w="76200">
            <a:solidFill>
              <a:srgbClr val="B00000"/>
            </a:solidFill>
            <a:prstDash val="solid"/>
            <a:miter lim="8000"/>
            <a:headEnd len="sm" w="sm" type="none"/>
            <a:tailEnd len="sm" w="sm" type="none"/>
          </a:ln>
        </p:spPr>
        <p:txBody>
          <a:bodyPr anchorCtr="0" anchor="ctr" bIns="14450" lIns="14450" spcFirstLastPara="1" rIns="14450" wrap="square" tIns="14450">
            <a:noAutofit/>
          </a:bodyPr>
          <a:lstStyle/>
          <a:p>
            <a:pPr indent="0" lvl="0" marL="0" marR="0" rtl="0" algn="ctr">
              <a:lnSpc>
                <a:spcPct val="100000"/>
              </a:lnSpc>
              <a:spcBef>
                <a:spcPts val="0"/>
              </a:spcBef>
              <a:spcAft>
                <a:spcPts val="0"/>
              </a:spcAft>
              <a:buClr>
                <a:srgbClr val="FFFFFF"/>
              </a:buClr>
              <a:buSzPts val="1400"/>
              <a:buFont typeface="Calibri"/>
              <a:buNone/>
            </a:pPr>
            <a:r>
              <a:t/>
            </a:r>
            <a:endParaRPr sz="800">
              <a:latin typeface="Calibri"/>
              <a:ea typeface="Calibri"/>
              <a:cs typeface="Calibri"/>
              <a:sym typeface="Calibri"/>
            </a:endParaRPr>
          </a:p>
        </p:txBody>
      </p:sp>
      <p:sp>
        <p:nvSpPr>
          <p:cNvPr id="1669" name="Google Shape;1669;g25bdb20664d_2_191"/>
          <p:cNvSpPr txBox="1"/>
          <p:nvPr/>
        </p:nvSpPr>
        <p:spPr>
          <a:xfrm>
            <a:off x="303138" y="123209"/>
            <a:ext cx="8537700" cy="306300"/>
          </a:xfrm>
          <a:prstGeom prst="rect">
            <a:avLst/>
          </a:prstGeom>
          <a:noFill/>
          <a:ln>
            <a:noFill/>
          </a:ln>
        </p:spPr>
        <p:txBody>
          <a:bodyPr anchorCtr="0" anchor="t" bIns="14450" lIns="14450" spcFirstLastPara="1" rIns="14450" wrap="square" tIns="14450">
            <a:spAutoFit/>
          </a:bodyPr>
          <a:lstStyle/>
          <a:p>
            <a:pPr indent="0" lvl="0" marL="0" marR="0" rtl="0" algn="ctr">
              <a:lnSpc>
                <a:spcPct val="100000"/>
              </a:lnSpc>
              <a:spcBef>
                <a:spcPts val="0"/>
              </a:spcBef>
              <a:spcAft>
                <a:spcPts val="0"/>
              </a:spcAft>
              <a:buClr>
                <a:srgbClr val="FFF2CC"/>
              </a:buClr>
              <a:buSzPts val="1800"/>
              <a:buFont typeface="Calibri"/>
              <a:buNone/>
            </a:pPr>
            <a:r>
              <a:rPr b="1" lang="en" sz="1800">
                <a:solidFill>
                  <a:srgbClr val="FFF2CC"/>
                </a:solidFill>
                <a:latin typeface="Calibri"/>
                <a:ea typeface="Calibri"/>
                <a:cs typeface="Calibri"/>
                <a:sym typeface="Calibri"/>
              </a:rPr>
              <a:t>NutritionExpert</a:t>
            </a:r>
            <a:endParaRPr b="0" i="0" sz="400" u="none" cap="none" strike="noStrike">
              <a:solidFill>
                <a:srgbClr val="000000"/>
              </a:solidFill>
              <a:latin typeface="Arial"/>
              <a:ea typeface="Arial"/>
              <a:cs typeface="Arial"/>
              <a:sym typeface="Arial"/>
            </a:endParaRPr>
          </a:p>
        </p:txBody>
      </p:sp>
      <p:sp>
        <p:nvSpPr>
          <p:cNvPr id="1670" name="Google Shape;1670;g25bdb20664d_2_191"/>
          <p:cNvSpPr txBox="1"/>
          <p:nvPr/>
        </p:nvSpPr>
        <p:spPr>
          <a:xfrm>
            <a:off x="81142" y="471617"/>
            <a:ext cx="8537700" cy="229200"/>
          </a:xfrm>
          <a:prstGeom prst="rect">
            <a:avLst/>
          </a:prstGeom>
          <a:noFill/>
          <a:ln>
            <a:noFill/>
          </a:ln>
        </p:spPr>
        <p:txBody>
          <a:bodyPr anchorCtr="0" anchor="t" bIns="14450" lIns="14450" spcFirstLastPara="1" rIns="14450" wrap="square" tIns="14450">
            <a:spAutoFit/>
          </a:bodyPr>
          <a:lstStyle/>
          <a:p>
            <a:pPr indent="0" lvl="0" marL="0" marR="0" rtl="0" algn="ctr">
              <a:lnSpc>
                <a:spcPct val="100000"/>
              </a:lnSpc>
              <a:spcBef>
                <a:spcPts val="0"/>
              </a:spcBef>
              <a:spcAft>
                <a:spcPts val="0"/>
              </a:spcAft>
              <a:buClr>
                <a:srgbClr val="FFF2CC"/>
              </a:buClr>
              <a:buSzPts val="1300"/>
              <a:buFont typeface="Arial"/>
              <a:buNone/>
            </a:pPr>
            <a:r>
              <a:rPr lang="en" sz="1300">
                <a:solidFill>
                  <a:srgbClr val="FFF2CC"/>
                </a:solidFill>
              </a:rPr>
              <a:t>Members: Yi Hsuan Lee, Dustin Tsai, Sunny Chin, Ting-Yu Lin           Mentor: Eric Young</a:t>
            </a:r>
            <a:endParaRPr b="0" i="0" sz="400" u="none" cap="none" strike="noStrike">
              <a:solidFill>
                <a:srgbClr val="000000"/>
              </a:solidFill>
              <a:latin typeface="Arial"/>
              <a:ea typeface="Arial"/>
              <a:cs typeface="Arial"/>
              <a:sym typeface="Arial"/>
            </a:endParaRPr>
          </a:p>
        </p:txBody>
      </p:sp>
      <p:sp>
        <p:nvSpPr>
          <p:cNvPr id="1671" name="Google Shape;1671;g25bdb20664d_2_191"/>
          <p:cNvSpPr/>
          <p:nvPr/>
        </p:nvSpPr>
        <p:spPr>
          <a:xfrm>
            <a:off x="3056600" y="946425"/>
            <a:ext cx="3548700" cy="4106100"/>
          </a:xfrm>
          <a:prstGeom prst="roundRect">
            <a:avLst>
              <a:gd fmla="val 2795" name="adj"/>
            </a:avLst>
          </a:prstGeom>
          <a:noFill/>
          <a:ln cap="flat" cmpd="sng" w="76200">
            <a:solidFill>
              <a:srgbClr val="C00000"/>
            </a:solidFill>
            <a:prstDash val="solid"/>
            <a:miter lim="8000"/>
            <a:headEnd len="sm" w="sm" type="none"/>
            <a:tailEnd len="sm" w="sm" type="none"/>
          </a:ln>
        </p:spPr>
        <p:txBody>
          <a:bodyPr anchorCtr="0" anchor="ctr" bIns="14450" lIns="14450" spcFirstLastPara="1" rIns="14450" wrap="square" tIns="1445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672" name="Google Shape;1672;g25bdb20664d_2_191"/>
          <p:cNvGrpSpPr/>
          <p:nvPr/>
        </p:nvGrpSpPr>
        <p:grpSpPr>
          <a:xfrm>
            <a:off x="-3800" y="831420"/>
            <a:ext cx="2976502" cy="262509"/>
            <a:chOff x="0" y="0"/>
            <a:chExt cx="8930400" cy="933201"/>
          </a:xfrm>
        </p:grpSpPr>
        <p:sp>
          <p:nvSpPr>
            <p:cNvPr id="1673" name="Google Shape;1673;g25bdb20664d_2_191"/>
            <p:cNvSpPr/>
            <p:nvPr/>
          </p:nvSpPr>
          <p:spPr>
            <a:xfrm>
              <a:off x="0" y="0"/>
              <a:ext cx="8930400" cy="866100"/>
            </a:xfrm>
            <a:prstGeom prst="rect">
              <a:avLst/>
            </a:prstGeom>
            <a:solidFill>
              <a:srgbClr val="C00000"/>
            </a:solidFill>
            <a:ln>
              <a:noFill/>
            </a:ln>
          </p:spPr>
          <p:txBody>
            <a:bodyPr anchorCtr="0" anchor="ctr" bIns="14450" lIns="14450" spcFirstLastPara="1" rIns="14450" wrap="square" tIns="14450">
              <a:noAutofit/>
            </a:bodyPr>
            <a:lstStyle/>
            <a:p>
              <a:pPr indent="0" lvl="0" marL="0" marR="0" rtl="0" algn="ctr">
                <a:lnSpc>
                  <a:spcPct val="100000"/>
                </a:lnSpc>
                <a:spcBef>
                  <a:spcPts val="0"/>
                </a:spcBef>
                <a:spcAft>
                  <a:spcPts val="0"/>
                </a:spcAft>
                <a:buClr>
                  <a:srgbClr val="FFF2CC"/>
                </a:buClr>
                <a:buSzPts val="1400"/>
                <a:buFont typeface="Trebuchet MS"/>
                <a:buNone/>
              </a:pPr>
              <a:r>
                <a:t/>
              </a:r>
              <a:endParaRPr b="0" i="0" sz="1400" u="none" cap="none" strike="noStrike">
                <a:solidFill>
                  <a:srgbClr val="FFF2CC"/>
                </a:solidFill>
                <a:latin typeface="Trebuchet MS"/>
                <a:ea typeface="Trebuchet MS"/>
                <a:cs typeface="Trebuchet MS"/>
                <a:sym typeface="Trebuchet MS"/>
              </a:endParaRPr>
            </a:p>
          </p:txBody>
        </p:sp>
        <p:sp>
          <p:nvSpPr>
            <p:cNvPr id="1674" name="Google Shape;1674;g25bdb20664d_2_191"/>
            <p:cNvSpPr txBox="1"/>
            <p:nvPr/>
          </p:nvSpPr>
          <p:spPr>
            <a:xfrm>
              <a:off x="52070" y="63501"/>
              <a:ext cx="8826000" cy="869700"/>
            </a:xfrm>
            <a:prstGeom prst="rect">
              <a:avLst/>
            </a:prstGeom>
            <a:noFill/>
            <a:ln>
              <a:noFill/>
            </a:ln>
          </p:spPr>
          <p:txBody>
            <a:bodyPr anchorCtr="0" anchor="ctr" bIns="14450" lIns="14450" spcFirstLastPara="1" rIns="14450" wrap="square" tIns="14450">
              <a:spAutoFit/>
            </a:bodyPr>
            <a:lstStyle/>
            <a:p>
              <a:pPr indent="0" lvl="0" marL="0" marR="0" rtl="0" algn="ctr">
                <a:lnSpc>
                  <a:spcPct val="100000"/>
                </a:lnSpc>
                <a:spcBef>
                  <a:spcPts val="0"/>
                </a:spcBef>
                <a:spcAft>
                  <a:spcPts val="0"/>
                </a:spcAft>
                <a:buClr>
                  <a:srgbClr val="FFF2CC"/>
                </a:buClr>
                <a:buSzPts val="1400"/>
                <a:buFont typeface="Trebuchet MS"/>
                <a:buNone/>
              </a:pPr>
              <a:r>
                <a:rPr b="0" i="0" lang="en" sz="1400" u="none" cap="none" strike="noStrike">
                  <a:solidFill>
                    <a:srgbClr val="FFF2CC"/>
                  </a:solidFill>
                  <a:latin typeface="Trebuchet MS"/>
                  <a:ea typeface="Trebuchet MS"/>
                  <a:cs typeface="Trebuchet MS"/>
                  <a:sym typeface="Trebuchet MS"/>
                </a:rPr>
                <a:t>Introduction</a:t>
              </a:r>
              <a:endParaRPr b="0" i="0" sz="400" u="none" cap="none" strike="noStrike">
                <a:solidFill>
                  <a:srgbClr val="000000"/>
                </a:solidFill>
                <a:latin typeface="Arial"/>
                <a:ea typeface="Arial"/>
                <a:cs typeface="Arial"/>
                <a:sym typeface="Arial"/>
              </a:endParaRPr>
            </a:p>
          </p:txBody>
        </p:sp>
      </p:grpSp>
      <p:grpSp>
        <p:nvGrpSpPr>
          <p:cNvPr id="1675" name="Google Shape;1675;g25bdb20664d_2_191"/>
          <p:cNvGrpSpPr/>
          <p:nvPr/>
        </p:nvGrpSpPr>
        <p:grpSpPr>
          <a:xfrm>
            <a:off x="3062045" y="831478"/>
            <a:ext cx="3539946" cy="254184"/>
            <a:chOff x="-1" y="0"/>
            <a:chExt cx="10620900" cy="903606"/>
          </a:xfrm>
        </p:grpSpPr>
        <p:sp>
          <p:nvSpPr>
            <p:cNvPr id="1676" name="Google Shape;1676;g25bdb20664d_2_191"/>
            <p:cNvSpPr/>
            <p:nvPr/>
          </p:nvSpPr>
          <p:spPr>
            <a:xfrm>
              <a:off x="-1" y="0"/>
              <a:ext cx="10620900" cy="866100"/>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14450" lIns="14450" spcFirstLastPara="1" rIns="14450" wrap="square" tIns="14450">
              <a:noAutofit/>
            </a:bodyPr>
            <a:lstStyle/>
            <a:p>
              <a:pPr indent="0" lvl="0" marL="0" marR="0" rtl="0" algn="ctr">
                <a:lnSpc>
                  <a:spcPct val="100000"/>
                </a:lnSpc>
                <a:spcBef>
                  <a:spcPts val="0"/>
                </a:spcBef>
                <a:spcAft>
                  <a:spcPts val="0"/>
                </a:spcAft>
                <a:buClr>
                  <a:srgbClr val="FFF2CC"/>
                </a:buClr>
                <a:buSzPts val="1400"/>
                <a:buFont typeface="Trebuchet MS"/>
                <a:buNone/>
              </a:pPr>
              <a:r>
                <a:t/>
              </a:r>
              <a:endParaRPr b="0" i="0" sz="1400" u="none" cap="none" strike="noStrike">
                <a:solidFill>
                  <a:srgbClr val="FFF2CC"/>
                </a:solidFill>
                <a:latin typeface="Trebuchet MS"/>
                <a:ea typeface="Trebuchet MS"/>
                <a:cs typeface="Trebuchet MS"/>
                <a:sym typeface="Trebuchet MS"/>
              </a:endParaRPr>
            </a:p>
          </p:txBody>
        </p:sp>
        <p:sp>
          <p:nvSpPr>
            <p:cNvPr id="1677" name="Google Shape;1677;g25bdb20664d_2_191"/>
            <p:cNvSpPr txBox="1"/>
            <p:nvPr/>
          </p:nvSpPr>
          <p:spPr>
            <a:xfrm>
              <a:off x="48994" y="33906"/>
              <a:ext cx="10516500" cy="869700"/>
            </a:xfrm>
            <a:prstGeom prst="rect">
              <a:avLst/>
            </a:prstGeom>
            <a:noFill/>
            <a:ln>
              <a:noFill/>
            </a:ln>
          </p:spPr>
          <p:txBody>
            <a:bodyPr anchorCtr="0" anchor="ctr" bIns="14450" lIns="14450" spcFirstLastPara="1" rIns="14450" wrap="square" tIns="14450">
              <a:spAutoFit/>
            </a:bodyPr>
            <a:lstStyle/>
            <a:p>
              <a:pPr indent="0" lvl="0" marL="0" marR="0" rtl="0" algn="ctr">
                <a:lnSpc>
                  <a:spcPct val="100000"/>
                </a:lnSpc>
                <a:spcBef>
                  <a:spcPts val="0"/>
                </a:spcBef>
                <a:spcAft>
                  <a:spcPts val="0"/>
                </a:spcAft>
                <a:buClr>
                  <a:srgbClr val="FFF2CC"/>
                </a:buClr>
                <a:buSzPts val="1400"/>
                <a:buFont typeface="Trebuchet MS"/>
                <a:buNone/>
              </a:pPr>
              <a:r>
                <a:rPr b="0" i="0" lang="en" sz="1400" u="none" cap="none" strike="noStrike">
                  <a:solidFill>
                    <a:srgbClr val="FFF2CC"/>
                  </a:solidFill>
                  <a:latin typeface="Trebuchet MS"/>
                  <a:ea typeface="Trebuchet MS"/>
                  <a:cs typeface="Trebuchet MS"/>
                  <a:sym typeface="Trebuchet MS"/>
                </a:rPr>
                <a:t>Methodology and Results</a:t>
              </a:r>
              <a:endParaRPr b="0" i="0" sz="400" u="none" cap="none" strike="noStrike">
                <a:solidFill>
                  <a:srgbClr val="000000"/>
                </a:solidFill>
                <a:latin typeface="Arial"/>
                <a:ea typeface="Arial"/>
                <a:cs typeface="Arial"/>
                <a:sym typeface="Arial"/>
              </a:endParaRPr>
            </a:p>
          </p:txBody>
        </p:sp>
      </p:grpSp>
      <p:sp>
        <p:nvSpPr>
          <p:cNvPr id="1678" name="Google Shape;1678;g25bdb20664d_2_191"/>
          <p:cNvSpPr/>
          <p:nvPr/>
        </p:nvSpPr>
        <p:spPr>
          <a:xfrm>
            <a:off x="6699250" y="908800"/>
            <a:ext cx="2432700" cy="2455200"/>
          </a:xfrm>
          <a:prstGeom prst="roundRect">
            <a:avLst>
              <a:gd fmla="val 2795" name="adj"/>
            </a:avLst>
          </a:prstGeom>
          <a:noFill/>
          <a:ln cap="flat" cmpd="sng" w="76200">
            <a:solidFill>
              <a:srgbClr val="C00000"/>
            </a:solidFill>
            <a:prstDash val="solid"/>
            <a:miter lim="8000"/>
            <a:headEnd len="sm" w="sm" type="none"/>
            <a:tailEnd len="sm" w="sm" type="none"/>
          </a:ln>
        </p:spPr>
        <p:txBody>
          <a:bodyPr anchorCtr="0" anchor="ctr" bIns="14450" lIns="14450" spcFirstLastPara="1" rIns="14450" wrap="square" tIns="1445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79" name="Google Shape;1679;g25bdb20664d_2_191"/>
          <p:cNvSpPr/>
          <p:nvPr/>
        </p:nvSpPr>
        <p:spPr>
          <a:xfrm>
            <a:off x="9850" y="2597379"/>
            <a:ext cx="2947800" cy="2455200"/>
          </a:xfrm>
          <a:prstGeom prst="roundRect">
            <a:avLst>
              <a:gd fmla="val 2795" name="adj"/>
            </a:avLst>
          </a:prstGeom>
          <a:noFill/>
          <a:ln cap="flat" cmpd="sng" w="76200">
            <a:solidFill>
              <a:srgbClr val="C00000"/>
            </a:solidFill>
            <a:prstDash val="solid"/>
            <a:miter lim="8000"/>
            <a:headEnd len="sm" w="sm" type="none"/>
            <a:tailEnd len="sm" w="sm" type="none"/>
          </a:ln>
        </p:spPr>
        <p:txBody>
          <a:bodyPr anchorCtr="0" anchor="ctr" bIns="14450" lIns="14450" spcFirstLastPara="1" rIns="14450" wrap="square" tIns="1445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680" name="Google Shape;1680;g25bdb20664d_2_191"/>
          <p:cNvGrpSpPr/>
          <p:nvPr/>
        </p:nvGrpSpPr>
        <p:grpSpPr>
          <a:xfrm>
            <a:off x="-4750" y="2561450"/>
            <a:ext cx="2976587" cy="272192"/>
            <a:chOff x="0" y="0"/>
            <a:chExt cx="8843100" cy="995218"/>
          </a:xfrm>
        </p:grpSpPr>
        <p:sp>
          <p:nvSpPr>
            <p:cNvPr id="1681" name="Google Shape;1681;g25bdb20664d_2_191"/>
            <p:cNvSpPr/>
            <p:nvPr/>
          </p:nvSpPr>
          <p:spPr>
            <a:xfrm>
              <a:off x="0" y="0"/>
              <a:ext cx="8843100" cy="940500"/>
            </a:xfrm>
            <a:prstGeom prst="rect">
              <a:avLst/>
            </a:prstGeom>
            <a:solidFill>
              <a:srgbClr val="C00000"/>
            </a:solidFill>
            <a:ln>
              <a:noFill/>
            </a:ln>
          </p:spPr>
          <p:txBody>
            <a:bodyPr anchorCtr="0" anchor="ctr" bIns="14450" lIns="14450" spcFirstLastPara="1" rIns="14450" wrap="square" tIns="14450">
              <a:noAutofit/>
            </a:bodyPr>
            <a:lstStyle/>
            <a:p>
              <a:pPr indent="0" lvl="0" marL="0" marR="0" rtl="0" algn="ctr">
                <a:lnSpc>
                  <a:spcPct val="100000"/>
                </a:lnSpc>
                <a:spcBef>
                  <a:spcPts val="0"/>
                </a:spcBef>
                <a:spcAft>
                  <a:spcPts val="0"/>
                </a:spcAft>
                <a:buClr>
                  <a:srgbClr val="FFF2CC"/>
                </a:buClr>
                <a:buSzPts val="1400"/>
                <a:buFont typeface="Trebuchet MS"/>
                <a:buNone/>
              </a:pPr>
              <a:r>
                <a:t/>
              </a:r>
              <a:endParaRPr b="0" i="0" sz="1400" u="none" cap="none" strike="noStrike">
                <a:solidFill>
                  <a:srgbClr val="FFF2CC"/>
                </a:solidFill>
                <a:latin typeface="Trebuchet MS"/>
                <a:ea typeface="Trebuchet MS"/>
                <a:cs typeface="Trebuchet MS"/>
                <a:sym typeface="Trebuchet MS"/>
              </a:endParaRPr>
            </a:p>
          </p:txBody>
        </p:sp>
        <p:sp>
          <p:nvSpPr>
            <p:cNvPr id="1682" name="Google Shape;1682;g25bdb20664d_2_191"/>
            <p:cNvSpPr txBox="1"/>
            <p:nvPr/>
          </p:nvSpPr>
          <p:spPr>
            <a:xfrm>
              <a:off x="52070" y="100618"/>
              <a:ext cx="8739000" cy="894600"/>
            </a:xfrm>
            <a:prstGeom prst="rect">
              <a:avLst/>
            </a:prstGeom>
            <a:noFill/>
            <a:ln>
              <a:noFill/>
            </a:ln>
          </p:spPr>
          <p:txBody>
            <a:bodyPr anchorCtr="0" anchor="ctr" bIns="14450" lIns="14450" spcFirstLastPara="1" rIns="14450" wrap="square" tIns="14450">
              <a:spAutoFit/>
            </a:bodyPr>
            <a:lstStyle/>
            <a:p>
              <a:pPr indent="0" lvl="0" marL="0" marR="0" rtl="0" algn="ctr">
                <a:lnSpc>
                  <a:spcPct val="100000"/>
                </a:lnSpc>
                <a:spcBef>
                  <a:spcPts val="0"/>
                </a:spcBef>
                <a:spcAft>
                  <a:spcPts val="0"/>
                </a:spcAft>
                <a:buClr>
                  <a:srgbClr val="FFF2CC"/>
                </a:buClr>
                <a:buSzPts val="1400"/>
                <a:buFont typeface="Trebuchet MS"/>
                <a:buNone/>
              </a:pPr>
              <a:r>
                <a:rPr b="0" i="0" lang="en" sz="1400" u="none" cap="none" strike="noStrike">
                  <a:solidFill>
                    <a:srgbClr val="FFF2CC"/>
                  </a:solidFill>
                  <a:latin typeface="Trebuchet MS"/>
                  <a:ea typeface="Trebuchet MS"/>
                  <a:cs typeface="Trebuchet MS"/>
                  <a:sym typeface="Trebuchet MS"/>
                </a:rPr>
                <a:t>Dataset and Data Preprocessing</a:t>
              </a:r>
              <a:endParaRPr b="0" i="0" sz="400" u="none" cap="none" strike="noStrike">
                <a:solidFill>
                  <a:srgbClr val="000000"/>
                </a:solidFill>
                <a:latin typeface="Arial"/>
                <a:ea typeface="Arial"/>
                <a:cs typeface="Arial"/>
                <a:sym typeface="Arial"/>
              </a:endParaRPr>
            </a:p>
          </p:txBody>
        </p:sp>
      </p:grpSp>
      <p:grpSp>
        <p:nvGrpSpPr>
          <p:cNvPr id="1683" name="Google Shape;1683;g25bdb20664d_2_191"/>
          <p:cNvGrpSpPr/>
          <p:nvPr/>
        </p:nvGrpSpPr>
        <p:grpSpPr>
          <a:xfrm>
            <a:off x="6689225" y="835632"/>
            <a:ext cx="2456690" cy="264814"/>
            <a:chOff x="-6409" y="0"/>
            <a:chExt cx="7370808" cy="941392"/>
          </a:xfrm>
        </p:grpSpPr>
        <p:sp>
          <p:nvSpPr>
            <p:cNvPr id="1684" name="Google Shape;1684;g25bdb20664d_2_191"/>
            <p:cNvSpPr/>
            <p:nvPr/>
          </p:nvSpPr>
          <p:spPr>
            <a:xfrm>
              <a:off x="-1" y="0"/>
              <a:ext cx="7364400" cy="866100"/>
            </a:xfrm>
            <a:prstGeom prst="rect">
              <a:avLst/>
            </a:prstGeom>
            <a:solidFill>
              <a:srgbClr val="B00000"/>
            </a:solidFill>
            <a:ln>
              <a:noFill/>
            </a:ln>
          </p:spPr>
          <p:txBody>
            <a:bodyPr anchorCtr="0" anchor="ctr" bIns="14450" lIns="14450" spcFirstLastPara="1" rIns="14450" wrap="square" tIns="14450">
              <a:noAutofit/>
            </a:bodyPr>
            <a:lstStyle/>
            <a:p>
              <a:pPr indent="0" lvl="0" marL="0" marR="0" rtl="0" algn="ctr">
                <a:lnSpc>
                  <a:spcPct val="100000"/>
                </a:lnSpc>
                <a:spcBef>
                  <a:spcPts val="0"/>
                </a:spcBef>
                <a:spcAft>
                  <a:spcPts val="0"/>
                </a:spcAft>
                <a:buClr>
                  <a:srgbClr val="FFF2CC"/>
                </a:buClr>
                <a:buSzPts val="1400"/>
                <a:buFont typeface="Trebuchet MS"/>
                <a:buNone/>
              </a:pPr>
              <a:r>
                <a:t/>
              </a:r>
              <a:endParaRPr b="0" i="0" sz="1400" u="none" cap="none" strike="noStrike">
                <a:solidFill>
                  <a:srgbClr val="FFF2CC"/>
                </a:solidFill>
                <a:latin typeface="Trebuchet MS"/>
                <a:ea typeface="Trebuchet MS"/>
                <a:cs typeface="Trebuchet MS"/>
                <a:sym typeface="Trebuchet MS"/>
              </a:endParaRPr>
            </a:p>
          </p:txBody>
        </p:sp>
        <p:sp>
          <p:nvSpPr>
            <p:cNvPr id="1685" name="Google Shape;1685;g25bdb20664d_2_191"/>
            <p:cNvSpPr txBox="1"/>
            <p:nvPr/>
          </p:nvSpPr>
          <p:spPr>
            <a:xfrm>
              <a:off x="-6409" y="71692"/>
              <a:ext cx="7260300" cy="869700"/>
            </a:xfrm>
            <a:prstGeom prst="rect">
              <a:avLst/>
            </a:prstGeom>
            <a:noFill/>
            <a:ln>
              <a:noFill/>
            </a:ln>
          </p:spPr>
          <p:txBody>
            <a:bodyPr anchorCtr="0" anchor="ctr" bIns="14450" lIns="14450" spcFirstLastPara="1" rIns="14450" wrap="square" tIns="14450">
              <a:spAutoFit/>
            </a:bodyPr>
            <a:lstStyle/>
            <a:p>
              <a:pPr indent="0" lvl="0" marL="0" marR="0" rtl="0" algn="ctr">
                <a:lnSpc>
                  <a:spcPct val="100000"/>
                </a:lnSpc>
                <a:spcBef>
                  <a:spcPts val="0"/>
                </a:spcBef>
                <a:spcAft>
                  <a:spcPts val="0"/>
                </a:spcAft>
                <a:buClr>
                  <a:srgbClr val="FFF2CC"/>
                </a:buClr>
                <a:buSzPts val="1400"/>
                <a:buFont typeface="Trebuchet MS"/>
                <a:buNone/>
              </a:pPr>
              <a:r>
                <a:rPr b="0" i="0" lang="en" sz="1400" u="none" cap="none" strike="noStrike">
                  <a:solidFill>
                    <a:srgbClr val="FFF2CC"/>
                  </a:solidFill>
                  <a:latin typeface="Trebuchet MS"/>
                  <a:ea typeface="Trebuchet MS"/>
                  <a:cs typeface="Trebuchet MS"/>
                  <a:sym typeface="Trebuchet MS"/>
                </a:rPr>
                <a:t>Discussion and Conclusions</a:t>
              </a:r>
              <a:endParaRPr b="0" i="0" sz="400" u="none" cap="none" strike="noStrike">
                <a:solidFill>
                  <a:srgbClr val="000000"/>
                </a:solidFill>
                <a:latin typeface="Arial"/>
                <a:ea typeface="Arial"/>
                <a:cs typeface="Arial"/>
                <a:sym typeface="Arial"/>
              </a:endParaRPr>
            </a:p>
          </p:txBody>
        </p:sp>
      </p:grpSp>
      <p:sp>
        <p:nvSpPr>
          <p:cNvPr id="1686" name="Google Shape;1686;g25bdb20664d_2_191"/>
          <p:cNvSpPr txBox="1"/>
          <p:nvPr/>
        </p:nvSpPr>
        <p:spPr>
          <a:xfrm>
            <a:off x="69850" y="1137525"/>
            <a:ext cx="2856000" cy="1192800"/>
          </a:xfrm>
          <a:prstGeom prst="rect">
            <a:avLst/>
          </a:prstGeom>
          <a:noFill/>
          <a:ln>
            <a:noFill/>
          </a:ln>
        </p:spPr>
        <p:txBody>
          <a:bodyPr anchorCtr="0" anchor="t" bIns="14450" lIns="14450" spcFirstLastPara="1" rIns="14450" wrap="square" tIns="14450">
            <a:spAutoFit/>
          </a:bodyPr>
          <a:lstStyle/>
          <a:p>
            <a:pPr indent="-114300" lvl="0" marL="139700" rtl="0" algn="l">
              <a:lnSpc>
                <a:spcPct val="115000"/>
              </a:lnSpc>
              <a:spcBef>
                <a:spcPts val="0"/>
              </a:spcBef>
              <a:spcAft>
                <a:spcPts val="0"/>
              </a:spcAft>
              <a:buSzPts val="800"/>
              <a:buChar char="•"/>
            </a:pPr>
            <a:r>
              <a:rPr lang="en" sz="800">
                <a:latin typeface="Calibri"/>
                <a:ea typeface="Calibri"/>
                <a:cs typeface="Calibri"/>
                <a:sym typeface="Calibri"/>
              </a:rPr>
              <a:t>By harnessing the power of AI technologies, we aim to democratize personalized nutrition, making it available to individuals of all backgrounds and lifestyles.</a:t>
            </a:r>
            <a:endParaRPr sz="800">
              <a:latin typeface="Calibri"/>
              <a:ea typeface="Calibri"/>
              <a:cs typeface="Calibri"/>
              <a:sym typeface="Calibri"/>
            </a:endParaRPr>
          </a:p>
          <a:p>
            <a:pPr indent="-139700" lvl="0" marL="139700" marR="0" rtl="0" algn="just">
              <a:lnSpc>
                <a:spcPct val="100000"/>
              </a:lnSpc>
              <a:spcBef>
                <a:spcPts val="0"/>
              </a:spcBef>
              <a:spcAft>
                <a:spcPts val="0"/>
              </a:spcAft>
              <a:buClr>
                <a:srgbClr val="000000"/>
              </a:buClr>
              <a:buSzPts val="800"/>
              <a:buFont typeface="Arial"/>
              <a:buChar char="•"/>
            </a:pPr>
            <a:r>
              <a:rPr b="1" lang="en" sz="800">
                <a:latin typeface="Calibri"/>
                <a:ea typeface="Calibri"/>
                <a:cs typeface="Calibri"/>
                <a:sym typeface="Calibri"/>
              </a:rPr>
              <a:t>Meal Analysis</a:t>
            </a:r>
            <a:r>
              <a:rPr lang="en" sz="800">
                <a:latin typeface="Calibri"/>
                <a:ea typeface="Calibri"/>
                <a:cs typeface="Calibri"/>
                <a:sym typeface="Calibri"/>
              </a:rPr>
              <a:t>:</a:t>
            </a:r>
            <a:r>
              <a:rPr lang="en" sz="800">
                <a:latin typeface="Calibri"/>
                <a:ea typeface="Calibri"/>
                <a:cs typeface="Calibri"/>
                <a:sym typeface="Calibri"/>
              </a:rPr>
              <a:t> We selected YOLOv8 for training on the UECFOOD-256 and School Lunch datasets  and integrated the CalorieNinjas API to provide the nutritional information of each detected  food item.</a:t>
            </a:r>
            <a:endParaRPr sz="800">
              <a:latin typeface="Calibri"/>
              <a:ea typeface="Calibri"/>
              <a:cs typeface="Calibri"/>
              <a:sym typeface="Calibri"/>
            </a:endParaRPr>
          </a:p>
          <a:p>
            <a:pPr indent="-139700" lvl="0" marL="139700" marR="0" rtl="0" algn="just">
              <a:lnSpc>
                <a:spcPct val="100000"/>
              </a:lnSpc>
              <a:spcBef>
                <a:spcPts val="0"/>
              </a:spcBef>
              <a:spcAft>
                <a:spcPts val="0"/>
              </a:spcAft>
              <a:buClr>
                <a:srgbClr val="000000"/>
              </a:buClr>
              <a:buSzPts val="800"/>
              <a:buFont typeface="Arial"/>
              <a:buChar char="•"/>
            </a:pPr>
            <a:r>
              <a:rPr b="1" lang="en" sz="800">
                <a:latin typeface="Calibri"/>
                <a:ea typeface="Calibri"/>
                <a:cs typeface="Calibri"/>
                <a:sym typeface="Calibri"/>
              </a:rPr>
              <a:t>Diet Planning</a:t>
            </a:r>
            <a:r>
              <a:rPr lang="en" sz="800">
                <a:latin typeface="Calibri"/>
                <a:ea typeface="Calibri"/>
                <a:cs typeface="Calibri"/>
                <a:sym typeface="Calibri"/>
              </a:rPr>
              <a:t>: We leveraged the capabilities of GPT-4 through the OpenAI API to generate personalized diet plans.</a:t>
            </a:r>
            <a:endParaRPr sz="800">
              <a:latin typeface="Calibri"/>
              <a:ea typeface="Calibri"/>
              <a:cs typeface="Calibri"/>
              <a:sym typeface="Calibri"/>
            </a:endParaRPr>
          </a:p>
        </p:txBody>
      </p:sp>
      <p:sp>
        <p:nvSpPr>
          <p:cNvPr id="1687" name="Google Shape;1687;g25bdb20664d_2_191"/>
          <p:cNvSpPr txBox="1"/>
          <p:nvPr/>
        </p:nvSpPr>
        <p:spPr>
          <a:xfrm>
            <a:off x="-3481075" y="3508550"/>
            <a:ext cx="2810100" cy="1137300"/>
          </a:xfrm>
          <a:prstGeom prst="rect">
            <a:avLst/>
          </a:prstGeom>
          <a:noFill/>
          <a:ln>
            <a:noFill/>
          </a:ln>
        </p:spPr>
        <p:txBody>
          <a:bodyPr anchorCtr="0" anchor="t" bIns="14450" lIns="14450" spcFirstLastPara="1" rIns="14450" wrap="square" tIns="14450">
            <a:spAutoFit/>
          </a:bodyPr>
          <a:lstStyle/>
          <a:p>
            <a:pPr indent="-177800" lvl="0" marL="177800" marR="0" rtl="0" algn="just">
              <a:lnSpc>
                <a:spcPct val="100000"/>
              </a:lnSpc>
              <a:spcBef>
                <a:spcPts val="0"/>
              </a:spcBef>
              <a:spcAft>
                <a:spcPts val="0"/>
              </a:spcAft>
              <a:buSzPts val="800"/>
              <a:buChar char="•"/>
            </a:pPr>
            <a:r>
              <a:t/>
            </a:r>
            <a:endParaRPr sz="800">
              <a:solidFill>
                <a:schemeClr val="dk1"/>
              </a:solidFill>
              <a:latin typeface="Calibri"/>
              <a:ea typeface="Calibri"/>
              <a:cs typeface="Calibri"/>
              <a:sym typeface="Calibri"/>
            </a:endParaRPr>
          </a:p>
          <a:p>
            <a:pPr indent="-177800" lvl="0" marL="177800" marR="0" rtl="0" algn="just">
              <a:lnSpc>
                <a:spcPct val="100000"/>
              </a:lnSpc>
              <a:spcBef>
                <a:spcPts val="0"/>
              </a:spcBef>
              <a:spcAft>
                <a:spcPts val="0"/>
              </a:spcAft>
              <a:buSzPts val="800"/>
              <a:buChar char="•"/>
            </a:pPr>
            <a:r>
              <a:rPr lang="en" sz="800">
                <a:solidFill>
                  <a:schemeClr val="dk1"/>
                </a:solidFill>
                <a:latin typeface="Calibri"/>
                <a:ea typeface="Calibri"/>
                <a:cs typeface="Calibri"/>
                <a:sym typeface="Calibri"/>
              </a:rPr>
              <a:t>Food images are annotated with bounding boxes coordinates.</a:t>
            </a:r>
            <a:endParaRPr sz="800">
              <a:solidFill>
                <a:schemeClr val="dk1"/>
              </a:solidFill>
              <a:latin typeface="Calibri"/>
              <a:ea typeface="Calibri"/>
              <a:cs typeface="Calibri"/>
              <a:sym typeface="Calibri"/>
            </a:endParaRPr>
          </a:p>
          <a:p>
            <a:pPr indent="-177800" lvl="0" marL="177800" marR="0" rtl="0" algn="just">
              <a:lnSpc>
                <a:spcPct val="100000"/>
              </a:lnSpc>
              <a:spcBef>
                <a:spcPts val="0"/>
              </a:spcBef>
              <a:spcAft>
                <a:spcPts val="0"/>
              </a:spcAft>
              <a:buSzPts val="800"/>
              <a:buChar char="•"/>
            </a:pPr>
            <a:r>
              <a:rPr lang="en" sz="800">
                <a:solidFill>
                  <a:schemeClr val="dk1"/>
                </a:solidFill>
                <a:latin typeface="Calibri"/>
                <a:ea typeface="Calibri"/>
                <a:cs typeface="Calibri"/>
                <a:sym typeface="Calibri"/>
              </a:rPr>
              <a:t>29 food categories were selected from 256 categories of predominantly Japanese and Asian cuisine, </a:t>
            </a:r>
            <a:endParaRPr sz="800">
              <a:solidFill>
                <a:schemeClr val="dk1"/>
              </a:solidFill>
              <a:latin typeface="Calibri"/>
              <a:ea typeface="Calibri"/>
              <a:cs typeface="Calibri"/>
              <a:sym typeface="Calibri"/>
            </a:endParaRPr>
          </a:p>
          <a:p>
            <a:pPr indent="-177800" lvl="0" marL="177800" marR="0" rtl="0" algn="just">
              <a:lnSpc>
                <a:spcPct val="100000"/>
              </a:lnSpc>
              <a:spcBef>
                <a:spcPts val="0"/>
              </a:spcBef>
              <a:spcAft>
                <a:spcPts val="0"/>
              </a:spcAft>
              <a:buSzPts val="800"/>
              <a:buChar char="•"/>
            </a:pPr>
            <a:r>
              <a:rPr lang="en" sz="800">
                <a:solidFill>
                  <a:schemeClr val="dk1"/>
                </a:solidFill>
                <a:latin typeface="Calibri"/>
                <a:ea typeface="Calibri"/>
                <a:cs typeface="Calibri"/>
                <a:sym typeface="Calibri"/>
              </a:rPr>
              <a:t>Processed bounding box information into individual .txt files (each corresponding to a food image) in YOLO format</a:t>
            </a:r>
            <a:endParaRPr sz="800">
              <a:solidFill>
                <a:schemeClr val="dk1"/>
              </a:solidFill>
              <a:latin typeface="Calibri"/>
              <a:ea typeface="Calibri"/>
              <a:cs typeface="Calibri"/>
              <a:sym typeface="Calibri"/>
            </a:endParaRPr>
          </a:p>
          <a:p>
            <a:pPr indent="-177800" lvl="0" marL="177800" rtl="0" algn="just">
              <a:spcBef>
                <a:spcPts val="0"/>
              </a:spcBef>
              <a:spcAft>
                <a:spcPts val="0"/>
              </a:spcAft>
              <a:buClr>
                <a:schemeClr val="dk1"/>
              </a:buClr>
              <a:buSzPts val="800"/>
              <a:buChar char="•"/>
            </a:pPr>
            <a:r>
              <a:rPr lang="en" sz="800">
                <a:solidFill>
                  <a:schemeClr val="dk1"/>
                </a:solidFill>
                <a:latin typeface="Calibri"/>
                <a:ea typeface="Calibri"/>
                <a:cs typeface="Calibri"/>
                <a:sym typeface="Calibri"/>
              </a:rPr>
              <a:t>Performed data cleaning and normalization </a:t>
            </a:r>
            <a:endParaRPr sz="800">
              <a:solidFill>
                <a:schemeClr val="dk1"/>
              </a:solidFill>
              <a:latin typeface="Calibri"/>
              <a:ea typeface="Calibri"/>
              <a:cs typeface="Calibri"/>
              <a:sym typeface="Calibri"/>
            </a:endParaRPr>
          </a:p>
          <a:p>
            <a:pPr indent="-177800" lvl="0" marL="177800" rtl="0" algn="just">
              <a:spcBef>
                <a:spcPts val="0"/>
              </a:spcBef>
              <a:spcAft>
                <a:spcPts val="0"/>
              </a:spcAft>
              <a:buClr>
                <a:schemeClr val="dk1"/>
              </a:buClr>
              <a:buSzPts val="800"/>
              <a:buChar char="•"/>
            </a:pPr>
            <a:r>
              <a:rPr lang="en" sz="800">
                <a:solidFill>
                  <a:schemeClr val="dk1"/>
                </a:solidFill>
                <a:latin typeface="Calibri"/>
                <a:ea typeface="Calibri"/>
                <a:cs typeface="Calibri"/>
                <a:sym typeface="Calibri"/>
              </a:rPr>
              <a:t>Dataset Split: </a:t>
            </a:r>
            <a:r>
              <a:rPr b="1" lang="en" sz="800">
                <a:solidFill>
                  <a:schemeClr val="dk1"/>
                </a:solidFill>
                <a:latin typeface="Calibri"/>
                <a:ea typeface="Calibri"/>
                <a:cs typeface="Calibri"/>
                <a:sym typeface="Calibri"/>
              </a:rPr>
              <a:t>Train: Val: Test = 8:1:1</a:t>
            </a:r>
            <a:r>
              <a:rPr lang="en" sz="800">
                <a:solidFill>
                  <a:schemeClr val="dk1"/>
                </a:solidFill>
                <a:latin typeface="Calibri"/>
                <a:ea typeface="Calibri"/>
                <a:cs typeface="Calibri"/>
                <a:sym typeface="Calibri"/>
              </a:rPr>
              <a:t>.</a:t>
            </a:r>
            <a:endParaRPr sz="800">
              <a:solidFill>
                <a:schemeClr val="dk1"/>
              </a:solidFill>
              <a:latin typeface="Calibri"/>
              <a:ea typeface="Calibri"/>
              <a:cs typeface="Calibri"/>
              <a:sym typeface="Calibri"/>
            </a:endParaRPr>
          </a:p>
          <a:p>
            <a:pPr indent="0" lvl="0" marL="139700" rtl="0" algn="just">
              <a:spcBef>
                <a:spcPts val="0"/>
              </a:spcBef>
              <a:spcAft>
                <a:spcPts val="0"/>
              </a:spcAft>
              <a:buNone/>
            </a:pPr>
            <a:r>
              <a:t/>
            </a:r>
            <a:endParaRPr sz="800">
              <a:solidFill>
                <a:schemeClr val="dk1"/>
              </a:solidFill>
              <a:latin typeface="Calibri"/>
              <a:ea typeface="Calibri"/>
              <a:cs typeface="Calibri"/>
              <a:sym typeface="Calibri"/>
            </a:endParaRPr>
          </a:p>
        </p:txBody>
      </p:sp>
      <p:sp>
        <p:nvSpPr>
          <p:cNvPr id="1688" name="Google Shape;1688;g25bdb20664d_2_191"/>
          <p:cNvSpPr/>
          <p:nvPr/>
        </p:nvSpPr>
        <p:spPr>
          <a:xfrm>
            <a:off x="6699250" y="3662450"/>
            <a:ext cx="2432700" cy="1078500"/>
          </a:xfrm>
          <a:prstGeom prst="roundRect">
            <a:avLst>
              <a:gd fmla="val 2795" name="adj"/>
            </a:avLst>
          </a:prstGeom>
          <a:noFill/>
          <a:ln cap="flat" cmpd="sng" w="76200">
            <a:solidFill>
              <a:srgbClr val="C00000"/>
            </a:solidFill>
            <a:prstDash val="solid"/>
            <a:miter lim="8000"/>
            <a:headEnd len="sm" w="sm" type="none"/>
            <a:tailEnd len="sm" w="sm" type="none"/>
          </a:ln>
        </p:spPr>
        <p:txBody>
          <a:bodyPr anchorCtr="0" anchor="ctr" bIns="14450" lIns="14450" spcFirstLastPara="1" rIns="14450" wrap="square" tIns="1445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89" name="Google Shape;1689;g25bdb20664d_2_191"/>
          <p:cNvSpPr txBox="1"/>
          <p:nvPr/>
        </p:nvSpPr>
        <p:spPr>
          <a:xfrm>
            <a:off x="3147576" y="1188022"/>
            <a:ext cx="3378900" cy="1137300"/>
          </a:xfrm>
          <a:prstGeom prst="rect">
            <a:avLst/>
          </a:prstGeom>
          <a:noFill/>
          <a:ln>
            <a:noFill/>
          </a:ln>
        </p:spPr>
        <p:txBody>
          <a:bodyPr anchorCtr="0" anchor="t" bIns="14450" lIns="14450" spcFirstLastPara="1" rIns="14450" wrap="square" tIns="14450">
            <a:spAutoFit/>
          </a:bodyPr>
          <a:lstStyle/>
          <a:p>
            <a:pPr indent="-184150" lvl="0" marL="177800" marR="0" rtl="0" algn="just">
              <a:lnSpc>
                <a:spcPct val="100000"/>
              </a:lnSpc>
              <a:spcBef>
                <a:spcPts val="0"/>
              </a:spcBef>
              <a:spcAft>
                <a:spcPts val="0"/>
              </a:spcAft>
              <a:buClr>
                <a:srgbClr val="000000"/>
              </a:buClr>
              <a:buSzPts val="900"/>
              <a:buFont typeface="Arial"/>
              <a:buChar char="•"/>
            </a:pPr>
            <a:r>
              <a:rPr b="1" lang="en" sz="900">
                <a:latin typeface="Calibri"/>
                <a:ea typeface="Calibri"/>
                <a:cs typeface="Calibri"/>
                <a:sym typeface="Calibri"/>
              </a:rPr>
              <a:t>YOLOv8</a:t>
            </a:r>
            <a:r>
              <a:rPr lang="en" sz="900">
                <a:latin typeface="Calibri"/>
                <a:ea typeface="Calibri"/>
                <a:cs typeface="Calibri"/>
                <a:sym typeface="Calibri"/>
              </a:rPr>
              <a:t> is a state-of-the-art object detection </a:t>
            </a:r>
            <a:r>
              <a:rPr b="0" i="0" lang="en" sz="900" u="none" cap="none" strike="noStrike">
                <a:solidFill>
                  <a:srgbClr val="000000"/>
                </a:solidFill>
                <a:latin typeface="Calibri"/>
                <a:ea typeface="Calibri"/>
                <a:cs typeface="Calibri"/>
                <a:sym typeface="Calibri"/>
              </a:rPr>
              <a:t>model that is known for its </a:t>
            </a:r>
            <a:r>
              <a:rPr lang="en" sz="900">
                <a:latin typeface="Calibri"/>
                <a:ea typeface="Calibri"/>
                <a:cs typeface="Calibri"/>
                <a:sym typeface="Calibri"/>
              </a:rPr>
              <a:t>fast detection speed while maintaining high accuracy, making it suitable for detecting food items in real-time. </a:t>
            </a:r>
            <a:endParaRPr sz="900">
              <a:latin typeface="Calibri"/>
              <a:ea typeface="Calibri"/>
              <a:cs typeface="Calibri"/>
              <a:sym typeface="Calibri"/>
            </a:endParaRPr>
          </a:p>
          <a:p>
            <a:pPr indent="-184150" lvl="0" marL="177800" marR="0" rtl="0" algn="just">
              <a:lnSpc>
                <a:spcPct val="100000"/>
              </a:lnSpc>
              <a:spcBef>
                <a:spcPts val="0"/>
              </a:spcBef>
              <a:spcAft>
                <a:spcPts val="0"/>
              </a:spcAft>
              <a:buClr>
                <a:srgbClr val="000000"/>
              </a:buClr>
              <a:buSzPts val="900"/>
              <a:buFont typeface="Arial"/>
              <a:buChar char="•"/>
            </a:pPr>
            <a:r>
              <a:rPr lang="en" sz="900">
                <a:latin typeface="Calibri"/>
                <a:ea typeface="Calibri"/>
                <a:cs typeface="Calibri"/>
                <a:sym typeface="Calibri"/>
              </a:rPr>
              <a:t>Our model’s backbone contains a series of convolutional layers that extract relevant features from the input image</a:t>
            </a:r>
            <a:endParaRPr sz="900">
              <a:latin typeface="Calibri"/>
              <a:ea typeface="Calibri"/>
              <a:cs typeface="Calibri"/>
              <a:sym typeface="Calibri"/>
            </a:endParaRPr>
          </a:p>
          <a:p>
            <a:pPr indent="-184150" lvl="0" marL="177800" marR="0" rtl="0" algn="just">
              <a:lnSpc>
                <a:spcPct val="100000"/>
              </a:lnSpc>
              <a:spcBef>
                <a:spcPts val="0"/>
              </a:spcBef>
              <a:spcAft>
                <a:spcPts val="0"/>
              </a:spcAft>
              <a:buSzPts val="900"/>
              <a:buFont typeface="Calibri"/>
              <a:buChar char="•"/>
            </a:pPr>
            <a:r>
              <a:rPr lang="en" sz="900">
                <a:latin typeface="Calibri"/>
                <a:ea typeface="Calibri"/>
                <a:cs typeface="Calibri"/>
                <a:sym typeface="Calibri"/>
              </a:rPr>
              <a:t>Integration with </a:t>
            </a:r>
            <a:r>
              <a:rPr b="1" lang="en" sz="900">
                <a:latin typeface="Calibri"/>
                <a:ea typeface="Calibri"/>
                <a:cs typeface="Calibri"/>
                <a:sym typeface="Calibri"/>
              </a:rPr>
              <a:t>Calorie Ninjas API</a:t>
            </a:r>
            <a:r>
              <a:rPr lang="en" sz="900">
                <a:latin typeface="Calibri"/>
                <a:ea typeface="Calibri"/>
                <a:cs typeface="Calibri"/>
                <a:sym typeface="Calibri"/>
              </a:rPr>
              <a:t>, </a:t>
            </a:r>
            <a:r>
              <a:rPr b="1" lang="en" sz="900">
                <a:latin typeface="Calibri"/>
                <a:ea typeface="Calibri"/>
                <a:cs typeface="Calibri"/>
                <a:sym typeface="Calibri"/>
              </a:rPr>
              <a:t>GPT-4</a:t>
            </a:r>
            <a:r>
              <a:rPr lang="en" sz="900">
                <a:latin typeface="Calibri"/>
                <a:ea typeface="Calibri"/>
                <a:cs typeface="Calibri"/>
                <a:sym typeface="Calibri"/>
              </a:rPr>
              <a:t>, and </a:t>
            </a:r>
            <a:r>
              <a:rPr b="1" lang="en" sz="900">
                <a:latin typeface="Calibri"/>
                <a:ea typeface="Calibri"/>
                <a:cs typeface="Calibri"/>
                <a:sym typeface="Calibri"/>
              </a:rPr>
              <a:t>Streamlit</a:t>
            </a:r>
            <a:r>
              <a:rPr lang="en" sz="900">
                <a:latin typeface="Calibri"/>
                <a:ea typeface="Calibri"/>
                <a:cs typeface="Calibri"/>
                <a:sym typeface="Calibri"/>
              </a:rPr>
              <a:t> allows for efficient and user-friendly personalized nutrition analysis and diet planning.</a:t>
            </a:r>
            <a:endParaRPr sz="900">
              <a:latin typeface="Calibri"/>
              <a:ea typeface="Calibri"/>
              <a:cs typeface="Calibri"/>
              <a:sym typeface="Calibri"/>
            </a:endParaRPr>
          </a:p>
        </p:txBody>
      </p:sp>
      <p:sp>
        <p:nvSpPr>
          <p:cNvPr id="1690" name="Google Shape;1690;g25bdb20664d_2_191"/>
          <p:cNvSpPr txBox="1"/>
          <p:nvPr/>
        </p:nvSpPr>
        <p:spPr>
          <a:xfrm>
            <a:off x="6778450" y="3691101"/>
            <a:ext cx="2326200" cy="937200"/>
          </a:xfrm>
          <a:prstGeom prst="rect">
            <a:avLst/>
          </a:prstGeom>
          <a:noFill/>
          <a:ln>
            <a:noFill/>
          </a:ln>
        </p:spPr>
        <p:txBody>
          <a:bodyPr anchorCtr="0" anchor="t" bIns="14450" lIns="14450" spcFirstLastPara="1" rIns="14450" wrap="square" tIns="14450">
            <a:spAutoFit/>
          </a:bodyPr>
          <a:lstStyle/>
          <a:p>
            <a:pPr indent="-146050" lvl="0" marL="139700" marR="0" rtl="0" algn="just">
              <a:lnSpc>
                <a:spcPct val="100000"/>
              </a:lnSpc>
              <a:spcBef>
                <a:spcPts val="0"/>
              </a:spcBef>
              <a:spcAft>
                <a:spcPts val="0"/>
              </a:spcAft>
              <a:buClr>
                <a:srgbClr val="000000"/>
              </a:buClr>
              <a:buSzPts val="900"/>
              <a:buChar char="•"/>
            </a:pPr>
            <a:r>
              <a:rPr b="1" lang="en" sz="900">
                <a:latin typeface="Calibri"/>
                <a:ea typeface="Calibri"/>
                <a:cs typeface="Calibri"/>
                <a:sym typeface="Calibri"/>
              </a:rPr>
              <a:t>Larger datasets</a:t>
            </a:r>
            <a:endParaRPr b="1" sz="900">
              <a:latin typeface="Calibri"/>
              <a:ea typeface="Calibri"/>
              <a:cs typeface="Calibri"/>
              <a:sym typeface="Calibri"/>
            </a:endParaRPr>
          </a:p>
          <a:p>
            <a:pPr indent="0" lvl="0" marL="139700" marR="0" rtl="0" algn="just">
              <a:lnSpc>
                <a:spcPct val="100000"/>
              </a:lnSpc>
              <a:spcBef>
                <a:spcPts val="0"/>
              </a:spcBef>
              <a:spcAft>
                <a:spcPts val="0"/>
              </a:spcAft>
              <a:buNone/>
            </a:pPr>
            <a:r>
              <a:rPr lang="en" sz="800">
                <a:latin typeface="Calibri"/>
                <a:ea typeface="Calibri"/>
                <a:cs typeface="Calibri"/>
                <a:sym typeface="Calibri"/>
              </a:rPr>
              <a:t>– Increase the number of categories and images</a:t>
            </a:r>
            <a:endParaRPr sz="800">
              <a:latin typeface="Calibri"/>
              <a:ea typeface="Calibri"/>
              <a:cs typeface="Calibri"/>
              <a:sym typeface="Calibri"/>
            </a:endParaRPr>
          </a:p>
          <a:p>
            <a:pPr indent="-120650" lvl="0" marL="139700" rtl="0" algn="just">
              <a:spcBef>
                <a:spcPts val="0"/>
              </a:spcBef>
              <a:spcAft>
                <a:spcPts val="0"/>
              </a:spcAft>
              <a:buClr>
                <a:schemeClr val="dk1"/>
              </a:buClr>
              <a:buSzPts val="900"/>
              <a:buChar char="•"/>
            </a:pPr>
            <a:r>
              <a:rPr b="1" lang="en" sz="900">
                <a:solidFill>
                  <a:schemeClr val="dk1"/>
                </a:solidFill>
                <a:latin typeface="Calibri"/>
                <a:ea typeface="Calibri"/>
                <a:cs typeface="Calibri"/>
                <a:sym typeface="Calibri"/>
              </a:rPr>
              <a:t>Handling balanced data</a:t>
            </a:r>
            <a:endParaRPr b="1" sz="900">
              <a:solidFill>
                <a:schemeClr val="dk1"/>
              </a:solidFill>
              <a:latin typeface="Calibri"/>
              <a:ea typeface="Calibri"/>
              <a:cs typeface="Calibri"/>
              <a:sym typeface="Calibri"/>
            </a:endParaRPr>
          </a:p>
          <a:p>
            <a:pPr indent="0" lvl="0" marL="139700" rtl="0" algn="just">
              <a:spcBef>
                <a:spcPts val="0"/>
              </a:spcBef>
              <a:spcAft>
                <a:spcPts val="0"/>
              </a:spcAft>
              <a:buClr>
                <a:schemeClr val="dk1"/>
              </a:buClr>
              <a:buSzPts val="300"/>
              <a:buFont typeface="Arial"/>
              <a:buNone/>
            </a:pPr>
            <a:r>
              <a:rPr lang="en" sz="800">
                <a:solidFill>
                  <a:schemeClr val="dk1"/>
                </a:solidFill>
                <a:latin typeface="Calibri"/>
                <a:ea typeface="Calibri"/>
                <a:cs typeface="Calibri"/>
                <a:sym typeface="Calibri"/>
              </a:rPr>
              <a:t>– Balance the number of images across different classes</a:t>
            </a:r>
            <a:endParaRPr sz="800">
              <a:latin typeface="Calibri"/>
              <a:ea typeface="Calibri"/>
              <a:cs typeface="Calibri"/>
              <a:sym typeface="Calibri"/>
            </a:endParaRPr>
          </a:p>
          <a:p>
            <a:pPr indent="-120650" lvl="0" marL="139700" rtl="0" algn="just">
              <a:spcBef>
                <a:spcPts val="0"/>
              </a:spcBef>
              <a:spcAft>
                <a:spcPts val="0"/>
              </a:spcAft>
              <a:buClr>
                <a:schemeClr val="dk1"/>
              </a:buClr>
              <a:buSzPts val="900"/>
              <a:buChar char="•"/>
            </a:pPr>
            <a:r>
              <a:rPr b="1" lang="en" sz="900">
                <a:solidFill>
                  <a:schemeClr val="dk1"/>
                </a:solidFill>
                <a:latin typeface="Calibri"/>
                <a:ea typeface="Calibri"/>
                <a:cs typeface="Calibri"/>
                <a:sym typeface="Calibri"/>
              </a:rPr>
              <a:t>Weight measurements</a:t>
            </a:r>
            <a:endParaRPr b="1" sz="900">
              <a:solidFill>
                <a:schemeClr val="dk1"/>
              </a:solidFill>
              <a:latin typeface="Calibri"/>
              <a:ea typeface="Calibri"/>
              <a:cs typeface="Calibri"/>
              <a:sym typeface="Calibri"/>
            </a:endParaRPr>
          </a:p>
          <a:p>
            <a:pPr indent="0" lvl="0" marL="139700" rtl="0" algn="just">
              <a:spcBef>
                <a:spcPts val="0"/>
              </a:spcBef>
              <a:spcAft>
                <a:spcPts val="0"/>
              </a:spcAft>
              <a:buClr>
                <a:schemeClr val="dk1"/>
              </a:buClr>
              <a:buSzPts val="300"/>
              <a:buFont typeface="Arial"/>
              <a:buNone/>
            </a:pPr>
            <a:r>
              <a:rPr lang="en" sz="800">
                <a:solidFill>
                  <a:schemeClr val="dk1"/>
                </a:solidFill>
                <a:latin typeface="Calibri"/>
                <a:ea typeface="Calibri"/>
                <a:cs typeface="Calibri"/>
                <a:sym typeface="Calibri"/>
              </a:rPr>
              <a:t>– Try methods to get volume and weights of food</a:t>
            </a:r>
            <a:endParaRPr b="0" i="0" sz="400" u="none" cap="none" strike="noStrike">
              <a:solidFill>
                <a:srgbClr val="000000"/>
              </a:solidFill>
              <a:latin typeface="Arial"/>
              <a:ea typeface="Arial"/>
              <a:cs typeface="Arial"/>
              <a:sym typeface="Arial"/>
            </a:endParaRPr>
          </a:p>
        </p:txBody>
      </p:sp>
      <p:sp>
        <p:nvSpPr>
          <p:cNvPr id="1691" name="Google Shape;1691;g25bdb20664d_2_191"/>
          <p:cNvSpPr txBox="1"/>
          <p:nvPr/>
        </p:nvSpPr>
        <p:spPr>
          <a:xfrm>
            <a:off x="3184279" y="3071189"/>
            <a:ext cx="3300000" cy="167700"/>
          </a:xfrm>
          <a:prstGeom prst="rect">
            <a:avLst/>
          </a:prstGeom>
          <a:noFill/>
          <a:ln>
            <a:noFill/>
          </a:ln>
        </p:spPr>
        <p:txBody>
          <a:bodyPr anchorCtr="0" anchor="t" bIns="14450" lIns="14450" spcFirstLastPara="1" rIns="14450" wrap="square" tIns="14450">
            <a:spAutoFit/>
          </a:bodyPr>
          <a:lstStyle/>
          <a:p>
            <a:pPr indent="-146050" lvl="0" marL="139700" marR="0" rtl="0" algn="just">
              <a:lnSpc>
                <a:spcPct val="100000"/>
              </a:lnSpc>
              <a:spcBef>
                <a:spcPts val="0"/>
              </a:spcBef>
              <a:spcAft>
                <a:spcPts val="0"/>
              </a:spcAft>
              <a:buClr>
                <a:srgbClr val="000000"/>
              </a:buClr>
              <a:buSzPts val="900"/>
              <a:buFont typeface="Arial"/>
              <a:buChar char="•"/>
            </a:pPr>
            <a:r>
              <a:rPr b="0" i="0" lang="en" sz="900" u="none" cap="none" strike="noStrike">
                <a:solidFill>
                  <a:srgbClr val="000000"/>
                </a:solidFill>
                <a:latin typeface="Calibri"/>
                <a:ea typeface="Calibri"/>
                <a:cs typeface="Calibri"/>
                <a:sym typeface="Calibri"/>
              </a:rPr>
              <a:t>Different</a:t>
            </a:r>
            <a:r>
              <a:rPr lang="en" sz="900">
                <a:latin typeface="Calibri"/>
                <a:ea typeface="Calibri"/>
                <a:cs typeface="Calibri"/>
                <a:sym typeface="Calibri"/>
              </a:rPr>
              <a:t> model settings and </a:t>
            </a:r>
            <a:r>
              <a:rPr b="0" i="0" lang="en" sz="900" u="none" cap="none" strike="noStrike">
                <a:solidFill>
                  <a:srgbClr val="000000"/>
                </a:solidFill>
                <a:latin typeface="Calibri"/>
                <a:ea typeface="Calibri"/>
                <a:cs typeface="Calibri"/>
                <a:sym typeface="Calibri"/>
              </a:rPr>
              <a:t>hyperparameters have been explored.</a:t>
            </a:r>
            <a:endParaRPr b="0" i="0" sz="400" u="none" cap="none" strike="noStrike">
              <a:solidFill>
                <a:srgbClr val="000000"/>
              </a:solidFill>
              <a:latin typeface="Arial"/>
              <a:ea typeface="Arial"/>
              <a:cs typeface="Arial"/>
              <a:sym typeface="Arial"/>
            </a:endParaRPr>
          </a:p>
        </p:txBody>
      </p:sp>
      <p:sp>
        <p:nvSpPr>
          <p:cNvPr id="1692" name="Google Shape;1692;g25bdb20664d_2_191"/>
          <p:cNvSpPr txBox="1"/>
          <p:nvPr/>
        </p:nvSpPr>
        <p:spPr>
          <a:xfrm>
            <a:off x="5455362" y="3508555"/>
            <a:ext cx="890700" cy="183000"/>
          </a:xfrm>
          <a:prstGeom prst="rect">
            <a:avLst/>
          </a:prstGeom>
          <a:noFill/>
          <a:ln>
            <a:noFill/>
          </a:ln>
        </p:spPr>
        <p:txBody>
          <a:bodyPr anchorCtr="0" anchor="t" bIns="14450" lIns="14450" spcFirstLastPara="1" rIns="14450" wrap="square" tIns="14450">
            <a:spAutoFit/>
          </a:bodyPr>
          <a:lstStyle/>
          <a:p>
            <a:pPr indent="0" lvl="0" marL="139700" marR="0" rtl="0" algn="just">
              <a:lnSpc>
                <a:spcPct val="100000"/>
              </a:lnSpc>
              <a:spcBef>
                <a:spcPts val="0"/>
              </a:spcBef>
              <a:spcAft>
                <a:spcPts val="0"/>
              </a:spcAft>
              <a:buNone/>
            </a:pPr>
            <a:r>
              <a:rPr b="1" lang="en" sz="1000">
                <a:latin typeface="Calibri"/>
                <a:ea typeface="Calibri"/>
                <a:cs typeface="Calibri"/>
                <a:sym typeface="Calibri"/>
              </a:rPr>
              <a:t>P-R Curve </a:t>
            </a:r>
            <a:endParaRPr b="1" i="0" sz="600" u="none" cap="none" strike="noStrike">
              <a:solidFill>
                <a:srgbClr val="000000"/>
              </a:solidFill>
            </a:endParaRPr>
          </a:p>
        </p:txBody>
      </p:sp>
      <p:pic>
        <p:nvPicPr>
          <p:cNvPr descr="Picture 10" id="1693" name="Google Shape;1693;g25bdb20664d_2_191"/>
          <p:cNvPicPr preferRelativeResize="0"/>
          <p:nvPr/>
        </p:nvPicPr>
        <p:blipFill rotWithShape="1">
          <a:blip r:embed="rId3">
            <a:alphaModFix/>
          </a:blip>
          <a:srcRect b="0" l="0" r="0" t="0"/>
          <a:stretch/>
        </p:blipFill>
        <p:spPr>
          <a:xfrm>
            <a:off x="7399299" y="4762889"/>
            <a:ext cx="1036550" cy="401661"/>
          </a:xfrm>
          <a:prstGeom prst="rect">
            <a:avLst/>
          </a:prstGeom>
          <a:noFill/>
          <a:ln>
            <a:noFill/>
          </a:ln>
        </p:spPr>
      </p:pic>
      <p:sp>
        <p:nvSpPr>
          <p:cNvPr id="1694" name="Google Shape;1694;g25bdb20664d_2_191"/>
          <p:cNvSpPr txBox="1"/>
          <p:nvPr/>
        </p:nvSpPr>
        <p:spPr>
          <a:xfrm>
            <a:off x="6738000" y="2707859"/>
            <a:ext cx="2326200" cy="521700"/>
          </a:xfrm>
          <a:prstGeom prst="rect">
            <a:avLst/>
          </a:prstGeom>
          <a:noFill/>
          <a:ln>
            <a:noFill/>
          </a:ln>
        </p:spPr>
        <p:txBody>
          <a:bodyPr anchorCtr="0" anchor="t" bIns="14450" lIns="14450" spcFirstLastPara="1" rIns="14450" wrap="square" tIns="14450">
            <a:spAutoFit/>
          </a:bodyPr>
          <a:lstStyle/>
          <a:p>
            <a:pPr indent="-139700" lvl="0" marL="139700" marR="0" rtl="0" algn="just">
              <a:lnSpc>
                <a:spcPct val="100000"/>
              </a:lnSpc>
              <a:spcBef>
                <a:spcPts val="0"/>
              </a:spcBef>
              <a:spcAft>
                <a:spcPts val="0"/>
              </a:spcAft>
              <a:buClr>
                <a:srgbClr val="000000"/>
              </a:buClr>
              <a:buSzPts val="800"/>
              <a:buFont typeface="Arial"/>
              <a:buChar char="•"/>
            </a:pPr>
            <a:r>
              <a:rPr lang="en" sz="800">
                <a:latin typeface="Calibri"/>
                <a:ea typeface="Calibri"/>
                <a:cs typeface="Calibri"/>
                <a:sym typeface="Calibri"/>
              </a:rPr>
              <a:t>Most food items could be accurately detected with accurate labels and bounding boxes (</a:t>
            </a:r>
            <a:r>
              <a:rPr b="1" lang="en" sz="800">
                <a:latin typeface="Calibri"/>
                <a:ea typeface="Calibri"/>
                <a:cs typeface="Calibri"/>
                <a:sym typeface="Calibri"/>
              </a:rPr>
              <a:t>mAP ~73%</a:t>
            </a:r>
            <a:r>
              <a:rPr lang="en" sz="800">
                <a:latin typeface="Calibri"/>
                <a:ea typeface="Calibri"/>
                <a:cs typeface="Calibri"/>
                <a:sym typeface="Calibri"/>
              </a:rPr>
              <a:t>).</a:t>
            </a:r>
            <a:endParaRPr sz="800">
              <a:latin typeface="Calibri"/>
              <a:ea typeface="Calibri"/>
              <a:cs typeface="Calibri"/>
              <a:sym typeface="Calibri"/>
            </a:endParaRPr>
          </a:p>
          <a:p>
            <a:pPr indent="-139700" lvl="0" marL="139700" marR="0" rtl="0" algn="just">
              <a:lnSpc>
                <a:spcPct val="100000"/>
              </a:lnSpc>
              <a:spcBef>
                <a:spcPts val="0"/>
              </a:spcBef>
              <a:spcAft>
                <a:spcPts val="0"/>
              </a:spcAft>
              <a:buClr>
                <a:srgbClr val="000000"/>
              </a:buClr>
              <a:buSzPts val="800"/>
              <a:buFont typeface="Arial"/>
              <a:buChar char="•"/>
            </a:pPr>
            <a:r>
              <a:rPr lang="en" sz="800">
                <a:latin typeface="Calibri"/>
                <a:ea typeface="Calibri"/>
                <a:cs typeface="Calibri"/>
                <a:sym typeface="Calibri"/>
              </a:rPr>
              <a:t>Food items that were partially cut off on the edges of some images were frequently labeled incorrectly. </a:t>
            </a:r>
            <a:endParaRPr sz="800">
              <a:latin typeface="Calibri"/>
              <a:ea typeface="Calibri"/>
              <a:cs typeface="Calibri"/>
              <a:sym typeface="Calibri"/>
            </a:endParaRPr>
          </a:p>
        </p:txBody>
      </p:sp>
      <p:sp>
        <p:nvSpPr>
          <p:cNvPr id="1695" name="Google Shape;1695;g25bdb20664d_2_191"/>
          <p:cNvSpPr txBox="1"/>
          <p:nvPr/>
        </p:nvSpPr>
        <p:spPr>
          <a:xfrm>
            <a:off x="7403504" y="1114788"/>
            <a:ext cx="1076100" cy="183000"/>
          </a:xfrm>
          <a:prstGeom prst="rect">
            <a:avLst/>
          </a:prstGeom>
          <a:noFill/>
          <a:ln>
            <a:noFill/>
          </a:ln>
        </p:spPr>
        <p:txBody>
          <a:bodyPr anchorCtr="0" anchor="t" bIns="14450" lIns="14450" spcFirstLastPara="1" rIns="14450" wrap="square" tIns="14450">
            <a:spAutoFit/>
          </a:bodyPr>
          <a:lstStyle/>
          <a:p>
            <a:pPr indent="0" lvl="0" marL="139700" marR="0" rtl="0" algn="just">
              <a:lnSpc>
                <a:spcPct val="100000"/>
              </a:lnSpc>
              <a:spcBef>
                <a:spcPts val="0"/>
              </a:spcBef>
              <a:spcAft>
                <a:spcPts val="0"/>
              </a:spcAft>
              <a:buNone/>
            </a:pPr>
            <a:r>
              <a:rPr b="1" lang="en" sz="1000">
                <a:latin typeface="Calibri"/>
                <a:ea typeface="Calibri"/>
                <a:cs typeface="Calibri"/>
                <a:sym typeface="Calibri"/>
              </a:rPr>
              <a:t>Food Detection</a:t>
            </a:r>
            <a:endParaRPr b="1" i="0" sz="600" u="none" cap="none" strike="noStrike">
              <a:solidFill>
                <a:srgbClr val="000000"/>
              </a:solidFill>
            </a:endParaRPr>
          </a:p>
        </p:txBody>
      </p:sp>
      <p:pic>
        <p:nvPicPr>
          <p:cNvPr id="1696" name="Google Shape;1696;g25bdb20664d_2_191"/>
          <p:cNvPicPr preferRelativeResize="0"/>
          <p:nvPr/>
        </p:nvPicPr>
        <p:blipFill>
          <a:blip r:embed="rId4">
            <a:alphaModFix/>
          </a:blip>
          <a:stretch>
            <a:fillRect/>
          </a:stretch>
        </p:blipFill>
        <p:spPr>
          <a:xfrm>
            <a:off x="-2865183" y="4698073"/>
            <a:ext cx="2207601" cy="946416"/>
          </a:xfrm>
          <a:prstGeom prst="rect">
            <a:avLst/>
          </a:prstGeom>
          <a:noFill/>
          <a:ln>
            <a:noFill/>
          </a:ln>
        </p:spPr>
      </p:pic>
      <p:pic>
        <p:nvPicPr>
          <p:cNvPr id="1697" name="Google Shape;1697;g25bdb20664d_2_191"/>
          <p:cNvPicPr preferRelativeResize="0"/>
          <p:nvPr/>
        </p:nvPicPr>
        <p:blipFill>
          <a:blip r:embed="rId5">
            <a:alphaModFix/>
          </a:blip>
          <a:stretch>
            <a:fillRect/>
          </a:stretch>
        </p:blipFill>
        <p:spPr>
          <a:xfrm>
            <a:off x="3411624" y="2347837"/>
            <a:ext cx="1076099" cy="700858"/>
          </a:xfrm>
          <a:prstGeom prst="rect">
            <a:avLst/>
          </a:prstGeom>
          <a:noFill/>
          <a:ln>
            <a:noFill/>
          </a:ln>
        </p:spPr>
      </p:pic>
      <p:sp>
        <p:nvSpPr>
          <p:cNvPr id="1698" name="Google Shape;1698;g25bdb20664d_2_191"/>
          <p:cNvSpPr txBox="1"/>
          <p:nvPr/>
        </p:nvSpPr>
        <p:spPr>
          <a:xfrm>
            <a:off x="3022950" y="3348300"/>
            <a:ext cx="3190200" cy="167700"/>
          </a:xfrm>
          <a:prstGeom prst="rect">
            <a:avLst/>
          </a:prstGeom>
          <a:noFill/>
          <a:ln>
            <a:noFill/>
          </a:ln>
        </p:spPr>
        <p:txBody>
          <a:bodyPr anchorCtr="0" anchor="t" bIns="14450" lIns="14450" spcFirstLastPara="1" rIns="14450" wrap="square" tIns="14450">
            <a:spAutoFit/>
          </a:bodyPr>
          <a:lstStyle/>
          <a:p>
            <a:pPr indent="0" lvl="0" marL="139700" marR="0" rtl="0" algn="just">
              <a:lnSpc>
                <a:spcPct val="100000"/>
              </a:lnSpc>
              <a:spcBef>
                <a:spcPts val="0"/>
              </a:spcBef>
              <a:spcAft>
                <a:spcPts val="0"/>
              </a:spcAft>
              <a:buNone/>
            </a:pPr>
            <a:r>
              <a:rPr b="1" lang="en" sz="900">
                <a:latin typeface="Calibri"/>
                <a:ea typeface="Calibri"/>
                <a:cs typeface="Calibri"/>
                <a:sym typeface="Calibri"/>
              </a:rPr>
              <a:t>(10 epochs / 80% train - 10% val - 10% test / λ = 5e-4)</a:t>
            </a:r>
            <a:endParaRPr b="1" i="0" sz="400" u="none" cap="none" strike="noStrike">
              <a:solidFill>
                <a:srgbClr val="000000"/>
              </a:solidFill>
            </a:endParaRPr>
          </a:p>
        </p:txBody>
      </p:sp>
      <p:pic>
        <p:nvPicPr>
          <p:cNvPr id="1699" name="Google Shape;1699;g25bdb20664d_2_191"/>
          <p:cNvPicPr preferRelativeResize="0"/>
          <p:nvPr/>
        </p:nvPicPr>
        <p:blipFill>
          <a:blip r:embed="rId6">
            <a:alphaModFix/>
          </a:blip>
          <a:stretch>
            <a:fillRect/>
          </a:stretch>
        </p:blipFill>
        <p:spPr>
          <a:xfrm>
            <a:off x="3176546" y="3515994"/>
            <a:ext cx="1797667" cy="567085"/>
          </a:xfrm>
          <a:prstGeom prst="rect">
            <a:avLst/>
          </a:prstGeom>
          <a:noFill/>
          <a:ln>
            <a:noFill/>
          </a:ln>
        </p:spPr>
      </p:pic>
      <p:sp>
        <p:nvSpPr>
          <p:cNvPr id="1700" name="Google Shape;1700;g25bdb20664d_2_191"/>
          <p:cNvSpPr txBox="1"/>
          <p:nvPr/>
        </p:nvSpPr>
        <p:spPr>
          <a:xfrm>
            <a:off x="3022946" y="4275970"/>
            <a:ext cx="2232000" cy="167700"/>
          </a:xfrm>
          <a:prstGeom prst="rect">
            <a:avLst/>
          </a:prstGeom>
          <a:noFill/>
          <a:ln>
            <a:noFill/>
          </a:ln>
        </p:spPr>
        <p:txBody>
          <a:bodyPr anchorCtr="0" anchor="t" bIns="14450" lIns="14450" spcFirstLastPara="1" rIns="14450" wrap="square" tIns="14450">
            <a:spAutoFit/>
          </a:bodyPr>
          <a:lstStyle/>
          <a:p>
            <a:pPr indent="0" lvl="0" marL="139700" marR="0" rtl="0" algn="just">
              <a:lnSpc>
                <a:spcPct val="100000"/>
              </a:lnSpc>
              <a:spcBef>
                <a:spcPts val="0"/>
              </a:spcBef>
              <a:spcAft>
                <a:spcPts val="0"/>
              </a:spcAft>
              <a:buNone/>
            </a:pPr>
            <a:r>
              <a:rPr b="1" lang="en" sz="900">
                <a:latin typeface="Calibri"/>
                <a:ea typeface="Calibri"/>
                <a:cs typeface="Calibri"/>
                <a:sym typeface="Calibri"/>
              </a:rPr>
              <a:t>(20 epochs / 90% train - 10% val  / λ = 0.03)</a:t>
            </a:r>
            <a:endParaRPr b="1" i="0" sz="400" u="none" cap="none" strike="noStrike">
              <a:solidFill>
                <a:srgbClr val="000000"/>
              </a:solidFill>
            </a:endParaRPr>
          </a:p>
        </p:txBody>
      </p:sp>
      <p:cxnSp>
        <p:nvCxnSpPr>
          <p:cNvPr id="1701" name="Google Shape;1701;g25bdb20664d_2_191"/>
          <p:cNvCxnSpPr/>
          <p:nvPr/>
        </p:nvCxnSpPr>
        <p:spPr>
          <a:xfrm flipH="1">
            <a:off x="3638475" y="4065585"/>
            <a:ext cx="9600" cy="211200"/>
          </a:xfrm>
          <a:prstGeom prst="straightConnector1">
            <a:avLst/>
          </a:prstGeom>
          <a:noFill/>
          <a:ln cap="flat" cmpd="sng" w="9525">
            <a:solidFill>
              <a:schemeClr val="accent1"/>
            </a:solidFill>
            <a:prstDash val="solid"/>
            <a:round/>
            <a:headEnd len="med" w="med" type="none"/>
            <a:tailEnd len="med" w="med" type="triangle"/>
          </a:ln>
        </p:spPr>
      </p:cxnSp>
      <p:sp>
        <p:nvSpPr>
          <p:cNvPr id="1702" name="Google Shape;1702;g25bdb20664d_2_191"/>
          <p:cNvSpPr txBox="1"/>
          <p:nvPr/>
        </p:nvSpPr>
        <p:spPr>
          <a:xfrm>
            <a:off x="3694575" y="4076213"/>
            <a:ext cx="1389300" cy="167700"/>
          </a:xfrm>
          <a:prstGeom prst="rect">
            <a:avLst/>
          </a:prstGeom>
          <a:noFill/>
          <a:ln>
            <a:noFill/>
          </a:ln>
        </p:spPr>
        <p:txBody>
          <a:bodyPr anchorCtr="0" anchor="t" bIns="14450" lIns="14450" spcFirstLastPara="1" rIns="14450" wrap="square" tIns="14450">
            <a:spAutoFit/>
          </a:bodyPr>
          <a:lstStyle/>
          <a:p>
            <a:pPr indent="0" lvl="0" marL="139700" marR="0" rtl="0" algn="just">
              <a:lnSpc>
                <a:spcPct val="100000"/>
              </a:lnSpc>
              <a:spcBef>
                <a:spcPts val="0"/>
              </a:spcBef>
              <a:spcAft>
                <a:spcPts val="0"/>
              </a:spcAft>
              <a:buNone/>
            </a:pPr>
            <a:r>
              <a:rPr b="1" lang="en" sz="900">
                <a:solidFill>
                  <a:srgbClr val="4A86E8"/>
                </a:solidFill>
                <a:latin typeface="Calibri"/>
                <a:ea typeface="Calibri"/>
                <a:cs typeface="Calibri"/>
                <a:sym typeface="Calibri"/>
              </a:rPr>
              <a:t>Hyperparameters tuning</a:t>
            </a:r>
            <a:endParaRPr b="1" i="0" sz="400" u="none" cap="none" strike="noStrike">
              <a:solidFill>
                <a:srgbClr val="4A86E8"/>
              </a:solidFill>
            </a:endParaRPr>
          </a:p>
        </p:txBody>
      </p:sp>
      <p:pic>
        <p:nvPicPr>
          <p:cNvPr id="1703" name="Google Shape;1703;g25bdb20664d_2_191"/>
          <p:cNvPicPr preferRelativeResize="0"/>
          <p:nvPr/>
        </p:nvPicPr>
        <p:blipFill>
          <a:blip r:embed="rId7">
            <a:alphaModFix/>
          </a:blip>
          <a:stretch>
            <a:fillRect/>
          </a:stretch>
        </p:blipFill>
        <p:spPr>
          <a:xfrm>
            <a:off x="3184263" y="4443675"/>
            <a:ext cx="1794241" cy="567075"/>
          </a:xfrm>
          <a:prstGeom prst="rect">
            <a:avLst/>
          </a:prstGeom>
          <a:noFill/>
          <a:ln>
            <a:noFill/>
          </a:ln>
        </p:spPr>
      </p:pic>
      <p:grpSp>
        <p:nvGrpSpPr>
          <p:cNvPr id="1704" name="Google Shape;1704;g25bdb20664d_2_191"/>
          <p:cNvGrpSpPr/>
          <p:nvPr/>
        </p:nvGrpSpPr>
        <p:grpSpPr>
          <a:xfrm>
            <a:off x="6687095" y="3426656"/>
            <a:ext cx="2456654" cy="262509"/>
            <a:chOff x="-1" y="0"/>
            <a:chExt cx="7370700" cy="933201"/>
          </a:xfrm>
        </p:grpSpPr>
        <p:sp>
          <p:nvSpPr>
            <p:cNvPr id="1705" name="Google Shape;1705;g25bdb20664d_2_191"/>
            <p:cNvSpPr/>
            <p:nvPr/>
          </p:nvSpPr>
          <p:spPr>
            <a:xfrm>
              <a:off x="-1" y="0"/>
              <a:ext cx="7370700" cy="866100"/>
            </a:xfrm>
            <a:prstGeom prst="rect">
              <a:avLst/>
            </a:prstGeom>
            <a:solidFill>
              <a:srgbClr val="B00000"/>
            </a:solidFill>
            <a:ln>
              <a:noFill/>
            </a:ln>
          </p:spPr>
          <p:txBody>
            <a:bodyPr anchorCtr="0" anchor="ctr" bIns="14450" lIns="14450" spcFirstLastPara="1" rIns="14450" wrap="square" tIns="14450">
              <a:noAutofit/>
            </a:bodyPr>
            <a:lstStyle/>
            <a:p>
              <a:pPr indent="0" lvl="0" marL="0" marR="0" rtl="0" algn="ctr">
                <a:lnSpc>
                  <a:spcPct val="100000"/>
                </a:lnSpc>
                <a:spcBef>
                  <a:spcPts val="0"/>
                </a:spcBef>
                <a:spcAft>
                  <a:spcPts val="0"/>
                </a:spcAft>
                <a:buClr>
                  <a:srgbClr val="FFF2CC"/>
                </a:buClr>
                <a:buSzPts val="1400"/>
                <a:buFont typeface="Trebuchet MS"/>
                <a:buNone/>
              </a:pPr>
              <a:r>
                <a:t/>
              </a:r>
              <a:endParaRPr b="0" i="0" sz="1400" u="none" cap="none" strike="noStrike">
                <a:solidFill>
                  <a:srgbClr val="FFF2CC"/>
                </a:solidFill>
                <a:latin typeface="Trebuchet MS"/>
                <a:ea typeface="Trebuchet MS"/>
                <a:cs typeface="Trebuchet MS"/>
                <a:sym typeface="Trebuchet MS"/>
              </a:endParaRPr>
            </a:p>
          </p:txBody>
        </p:sp>
        <p:sp>
          <p:nvSpPr>
            <p:cNvPr id="1706" name="Google Shape;1706;g25bdb20664d_2_191"/>
            <p:cNvSpPr txBox="1"/>
            <p:nvPr/>
          </p:nvSpPr>
          <p:spPr>
            <a:xfrm>
              <a:off x="52069" y="63501"/>
              <a:ext cx="7266600" cy="869700"/>
            </a:xfrm>
            <a:prstGeom prst="rect">
              <a:avLst/>
            </a:prstGeom>
            <a:noFill/>
            <a:ln>
              <a:noFill/>
            </a:ln>
          </p:spPr>
          <p:txBody>
            <a:bodyPr anchorCtr="0" anchor="ctr" bIns="14450" lIns="14450" spcFirstLastPara="1" rIns="14450" wrap="square" tIns="14450">
              <a:spAutoFit/>
            </a:bodyPr>
            <a:lstStyle/>
            <a:p>
              <a:pPr indent="0" lvl="0" marL="0" marR="0" rtl="0" algn="ctr">
                <a:lnSpc>
                  <a:spcPct val="100000"/>
                </a:lnSpc>
                <a:spcBef>
                  <a:spcPts val="0"/>
                </a:spcBef>
                <a:spcAft>
                  <a:spcPts val="0"/>
                </a:spcAft>
                <a:buClr>
                  <a:srgbClr val="FFF2CC"/>
                </a:buClr>
                <a:buSzPts val="1400"/>
                <a:buFont typeface="Trebuchet MS"/>
                <a:buNone/>
              </a:pPr>
              <a:r>
                <a:rPr b="0" i="0" lang="en" sz="1400" u="none" cap="none" strike="noStrike">
                  <a:solidFill>
                    <a:srgbClr val="FFF2CC"/>
                  </a:solidFill>
                  <a:latin typeface="Trebuchet MS"/>
                  <a:ea typeface="Trebuchet MS"/>
                  <a:cs typeface="Trebuchet MS"/>
                  <a:sym typeface="Trebuchet MS"/>
                </a:rPr>
                <a:t>Future Work</a:t>
              </a:r>
              <a:endParaRPr b="0" i="0" sz="400" u="none" cap="none" strike="noStrike">
                <a:solidFill>
                  <a:srgbClr val="000000"/>
                </a:solidFill>
                <a:latin typeface="Arial"/>
                <a:ea typeface="Arial"/>
                <a:cs typeface="Arial"/>
                <a:sym typeface="Arial"/>
              </a:endParaRPr>
            </a:p>
          </p:txBody>
        </p:sp>
      </p:grpSp>
      <p:pic>
        <p:nvPicPr>
          <p:cNvPr id="1707" name="Google Shape;1707;g25bdb20664d_2_191"/>
          <p:cNvPicPr preferRelativeResize="0"/>
          <p:nvPr/>
        </p:nvPicPr>
        <p:blipFill>
          <a:blip r:embed="rId8">
            <a:alphaModFix/>
          </a:blip>
          <a:stretch>
            <a:fillRect/>
          </a:stretch>
        </p:blipFill>
        <p:spPr>
          <a:xfrm>
            <a:off x="4563925" y="2346775"/>
            <a:ext cx="1920349" cy="700875"/>
          </a:xfrm>
          <a:prstGeom prst="rect">
            <a:avLst/>
          </a:prstGeom>
          <a:noFill/>
          <a:ln>
            <a:noFill/>
          </a:ln>
        </p:spPr>
      </p:pic>
      <p:pic>
        <p:nvPicPr>
          <p:cNvPr id="1708" name="Google Shape;1708;g25bdb20664d_2_191"/>
          <p:cNvPicPr preferRelativeResize="0"/>
          <p:nvPr/>
        </p:nvPicPr>
        <p:blipFill>
          <a:blip r:embed="rId9">
            <a:alphaModFix/>
          </a:blip>
          <a:stretch>
            <a:fillRect/>
          </a:stretch>
        </p:blipFill>
        <p:spPr>
          <a:xfrm>
            <a:off x="5267326" y="3674633"/>
            <a:ext cx="1248475" cy="1217991"/>
          </a:xfrm>
          <a:prstGeom prst="rect">
            <a:avLst/>
          </a:prstGeom>
          <a:noFill/>
          <a:ln>
            <a:noFill/>
          </a:ln>
        </p:spPr>
      </p:pic>
      <p:sp>
        <p:nvSpPr>
          <p:cNvPr id="1709" name="Google Shape;1709;g25bdb20664d_2_191"/>
          <p:cNvSpPr txBox="1"/>
          <p:nvPr/>
        </p:nvSpPr>
        <p:spPr>
          <a:xfrm>
            <a:off x="3022950" y="3239900"/>
            <a:ext cx="704400" cy="121500"/>
          </a:xfrm>
          <a:prstGeom prst="rect">
            <a:avLst/>
          </a:prstGeom>
          <a:noFill/>
          <a:ln>
            <a:noFill/>
          </a:ln>
        </p:spPr>
        <p:txBody>
          <a:bodyPr anchorCtr="0" anchor="t" bIns="14450" lIns="14450" spcFirstLastPara="1" rIns="14450" wrap="square" tIns="14450">
            <a:spAutoFit/>
          </a:bodyPr>
          <a:lstStyle/>
          <a:p>
            <a:pPr indent="0" lvl="0" marL="139700" marR="0" rtl="0" algn="just">
              <a:lnSpc>
                <a:spcPct val="100000"/>
              </a:lnSpc>
              <a:spcBef>
                <a:spcPts val="0"/>
              </a:spcBef>
              <a:spcAft>
                <a:spcPts val="0"/>
              </a:spcAft>
              <a:buNone/>
            </a:pPr>
            <a:r>
              <a:rPr b="1" lang="en" sz="600">
                <a:latin typeface="Calibri"/>
                <a:ea typeface="Calibri"/>
                <a:cs typeface="Calibri"/>
                <a:sym typeface="Calibri"/>
              </a:rPr>
              <a:t>(UECFOOD256)</a:t>
            </a:r>
            <a:endParaRPr b="1" i="0" sz="100" u="none" cap="none" strike="noStrike">
              <a:solidFill>
                <a:srgbClr val="000000"/>
              </a:solidFill>
            </a:endParaRPr>
          </a:p>
        </p:txBody>
      </p:sp>
      <p:sp>
        <p:nvSpPr>
          <p:cNvPr id="1710" name="Google Shape;1710;g25bdb20664d_2_191"/>
          <p:cNvSpPr txBox="1"/>
          <p:nvPr/>
        </p:nvSpPr>
        <p:spPr>
          <a:xfrm>
            <a:off x="4847950" y="4874775"/>
            <a:ext cx="1153500" cy="121500"/>
          </a:xfrm>
          <a:prstGeom prst="rect">
            <a:avLst/>
          </a:prstGeom>
          <a:noFill/>
          <a:ln>
            <a:noFill/>
          </a:ln>
        </p:spPr>
        <p:txBody>
          <a:bodyPr anchorCtr="0" anchor="t" bIns="14450" lIns="14450" spcFirstLastPara="1" rIns="14450" wrap="square" tIns="14450">
            <a:spAutoFit/>
          </a:bodyPr>
          <a:lstStyle/>
          <a:p>
            <a:pPr indent="0" lvl="0" marL="139700" marR="0" rtl="0" algn="just">
              <a:lnSpc>
                <a:spcPct val="100000"/>
              </a:lnSpc>
              <a:spcBef>
                <a:spcPts val="0"/>
              </a:spcBef>
              <a:spcAft>
                <a:spcPts val="0"/>
              </a:spcAft>
              <a:buNone/>
            </a:pPr>
            <a:r>
              <a:rPr b="1" lang="en" sz="600">
                <a:latin typeface="Calibri"/>
                <a:ea typeface="Calibri"/>
                <a:cs typeface="Calibri"/>
                <a:sym typeface="Calibri"/>
              </a:rPr>
              <a:t>(UECFOOD256+school_lunch)</a:t>
            </a:r>
            <a:endParaRPr b="1" i="0" sz="100" u="none" cap="none" strike="noStrike">
              <a:solidFill>
                <a:srgbClr val="000000"/>
              </a:solidFill>
            </a:endParaRPr>
          </a:p>
        </p:txBody>
      </p:sp>
      <p:pic>
        <p:nvPicPr>
          <p:cNvPr id="1711" name="Google Shape;1711;g25bdb20664d_2_191"/>
          <p:cNvPicPr preferRelativeResize="0"/>
          <p:nvPr/>
        </p:nvPicPr>
        <p:blipFill>
          <a:blip r:embed="rId10">
            <a:alphaModFix/>
          </a:blip>
          <a:stretch>
            <a:fillRect/>
          </a:stretch>
        </p:blipFill>
        <p:spPr>
          <a:xfrm>
            <a:off x="6778450" y="1280733"/>
            <a:ext cx="2266901" cy="1407368"/>
          </a:xfrm>
          <a:prstGeom prst="rect">
            <a:avLst/>
          </a:prstGeom>
          <a:noFill/>
          <a:ln>
            <a:noFill/>
          </a:ln>
        </p:spPr>
      </p:pic>
      <p:sp>
        <p:nvSpPr>
          <p:cNvPr id="1712" name="Google Shape;1712;g25bdb20664d_2_191"/>
          <p:cNvSpPr txBox="1"/>
          <p:nvPr/>
        </p:nvSpPr>
        <p:spPr>
          <a:xfrm>
            <a:off x="28200" y="2735225"/>
            <a:ext cx="2890500" cy="1078500"/>
          </a:xfrm>
          <a:prstGeom prst="rect">
            <a:avLst/>
          </a:prstGeom>
          <a:noFill/>
          <a:ln>
            <a:noFill/>
          </a:ln>
        </p:spPr>
        <p:txBody>
          <a:bodyPr anchorCtr="0" anchor="t" bIns="91425" lIns="91425" spcFirstLastPara="1" rIns="91425" wrap="square" tIns="91425">
            <a:noAutofit/>
          </a:bodyPr>
          <a:lstStyle/>
          <a:p>
            <a:pPr indent="-177800" lvl="0" marL="177800" marR="0" rtl="0" algn="just">
              <a:lnSpc>
                <a:spcPct val="100000"/>
              </a:lnSpc>
              <a:spcBef>
                <a:spcPts val="0"/>
              </a:spcBef>
              <a:spcAft>
                <a:spcPts val="0"/>
              </a:spcAft>
              <a:buSzPts val="800"/>
              <a:buChar char="•"/>
            </a:pPr>
            <a:r>
              <a:rPr lang="en" sz="800">
                <a:solidFill>
                  <a:schemeClr val="dk1"/>
                </a:solidFill>
                <a:latin typeface="Calibri"/>
                <a:ea typeface="Calibri"/>
                <a:cs typeface="Calibri"/>
                <a:sym typeface="Calibri"/>
              </a:rPr>
              <a:t>The datasets used in our project are UECFOOD-256 and school lunch  available at</a:t>
            </a:r>
            <a:endParaRPr sz="800">
              <a:solidFill>
                <a:schemeClr val="dk1"/>
              </a:solidFill>
              <a:latin typeface="Calibri"/>
              <a:ea typeface="Calibri"/>
              <a:cs typeface="Calibri"/>
              <a:sym typeface="Calibri"/>
            </a:endParaRPr>
          </a:p>
          <a:p>
            <a:pPr indent="0" lvl="0" marL="139700" marR="0" rtl="0" algn="just">
              <a:lnSpc>
                <a:spcPct val="100000"/>
              </a:lnSpc>
              <a:spcBef>
                <a:spcPts val="0"/>
              </a:spcBef>
              <a:spcAft>
                <a:spcPts val="0"/>
              </a:spcAft>
              <a:buNone/>
            </a:pPr>
            <a:r>
              <a:rPr lang="en" sz="800">
                <a:solidFill>
                  <a:schemeClr val="dk1"/>
                </a:solidFill>
                <a:latin typeface="Calibri"/>
                <a:ea typeface="Calibri"/>
                <a:cs typeface="Calibri"/>
                <a:sym typeface="Calibri"/>
              </a:rPr>
              <a:t> </a:t>
            </a:r>
            <a:r>
              <a:rPr lang="en" sz="800">
                <a:solidFill>
                  <a:schemeClr val="dk1"/>
                </a:solidFill>
                <a:latin typeface="Calibri"/>
                <a:ea typeface="Calibri"/>
                <a:cs typeface="Calibri"/>
                <a:sym typeface="Calibri"/>
              </a:rPr>
              <a:t> </a:t>
            </a:r>
            <a:r>
              <a:rPr lang="en" sz="800" u="sng">
                <a:solidFill>
                  <a:schemeClr val="hlink"/>
                </a:solidFill>
                <a:latin typeface="Calibri"/>
                <a:ea typeface="Calibri"/>
                <a:cs typeface="Calibri"/>
                <a:sym typeface="Calibri"/>
                <a:hlinkClick r:id="rId11"/>
              </a:rPr>
              <a:t>http://foodcam.mobi/dataset.html</a:t>
            </a:r>
            <a:endParaRPr sz="100">
              <a:solidFill>
                <a:schemeClr val="dk1"/>
              </a:solidFill>
              <a:latin typeface="Calibri"/>
              <a:ea typeface="Calibri"/>
              <a:cs typeface="Calibri"/>
              <a:sym typeface="Calibri"/>
            </a:endParaRPr>
          </a:p>
          <a:p>
            <a:pPr indent="-177800" lvl="0" marL="177800" marR="0" rtl="0" algn="just">
              <a:lnSpc>
                <a:spcPct val="100000"/>
              </a:lnSpc>
              <a:spcBef>
                <a:spcPts val="0"/>
              </a:spcBef>
              <a:spcAft>
                <a:spcPts val="0"/>
              </a:spcAft>
              <a:buSzPts val="800"/>
              <a:buChar char="•"/>
            </a:pPr>
            <a:r>
              <a:rPr lang="en" sz="800">
                <a:solidFill>
                  <a:schemeClr val="dk1"/>
                </a:solidFill>
                <a:latin typeface="Calibri"/>
                <a:ea typeface="Calibri"/>
                <a:cs typeface="Calibri"/>
                <a:sym typeface="Calibri"/>
              </a:rPr>
              <a:t>Food photos annotated with bounding boxes coordinates.</a:t>
            </a:r>
            <a:endParaRPr sz="800">
              <a:solidFill>
                <a:schemeClr val="dk1"/>
              </a:solidFill>
              <a:latin typeface="Calibri"/>
              <a:ea typeface="Calibri"/>
              <a:cs typeface="Calibri"/>
              <a:sym typeface="Calibri"/>
            </a:endParaRPr>
          </a:p>
          <a:p>
            <a:pPr indent="-177800" lvl="0" marL="177800" marR="0" rtl="0" algn="just">
              <a:lnSpc>
                <a:spcPct val="100000"/>
              </a:lnSpc>
              <a:spcBef>
                <a:spcPts val="0"/>
              </a:spcBef>
              <a:spcAft>
                <a:spcPts val="0"/>
              </a:spcAft>
              <a:buSzPts val="800"/>
              <a:buChar char="•"/>
            </a:pPr>
            <a:r>
              <a:rPr lang="en" sz="800">
                <a:solidFill>
                  <a:schemeClr val="dk1"/>
                </a:solidFill>
                <a:latin typeface="Calibri"/>
                <a:ea typeface="Calibri"/>
                <a:cs typeface="Calibri"/>
                <a:sym typeface="Calibri"/>
              </a:rPr>
              <a:t>276 categories, predominantly Japanese cuisine, and 65 categories selected for training.</a:t>
            </a:r>
            <a:endParaRPr sz="8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None/>
            </a:pPr>
            <a:r>
              <a:rPr lang="en" sz="800">
                <a:solidFill>
                  <a:schemeClr val="dk1"/>
                </a:solidFill>
                <a:latin typeface="Calibri"/>
                <a:ea typeface="Calibri"/>
                <a:cs typeface="Calibri"/>
                <a:sym typeface="Calibri"/>
              </a:rPr>
              <a:t>Data pre-processing:</a:t>
            </a:r>
            <a:endParaRPr sz="800">
              <a:solidFill>
                <a:schemeClr val="dk1"/>
              </a:solidFill>
              <a:latin typeface="Calibri"/>
              <a:ea typeface="Calibri"/>
              <a:cs typeface="Calibri"/>
              <a:sym typeface="Calibri"/>
            </a:endParaRPr>
          </a:p>
          <a:p>
            <a:pPr indent="-177800" lvl="0" marL="177800" marR="0" rtl="0" algn="just">
              <a:lnSpc>
                <a:spcPct val="100000"/>
              </a:lnSpc>
              <a:spcBef>
                <a:spcPts val="0"/>
              </a:spcBef>
              <a:spcAft>
                <a:spcPts val="0"/>
              </a:spcAft>
              <a:buSzPts val="800"/>
              <a:buChar char="•"/>
            </a:pPr>
            <a:r>
              <a:rPr lang="en" sz="800">
                <a:solidFill>
                  <a:schemeClr val="dk1"/>
                </a:solidFill>
                <a:latin typeface="Calibri"/>
                <a:ea typeface="Calibri"/>
                <a:cs typeface="Calibri"/>
                <a:sym typeface="Calibri"/>
              </a:rPr>
              <a:t>Split each label into individual .txt file for YOLO format.</a:t>
            </a:r>
            <a:endParaRPr sz="800">
              <a:solidFill>
                <a:schemeClr val="dk1"/>
              </a:solidFill>
              <a:latin typeface="Calibri"/>
              <a:ea typeface="Calibri"/>
              <a:cs typeface="Calibri"/>
              <a:sym typeface="Calibri"/>
            </a:endParaRPr>
          </a:p>
          <a:p>
            <a:pPr indent="-177800" lvl="0" marL="177800" marR="0" rtl="0" algn="just">
              <a:lnSpc>
                <a:spcPct val="100000"/>
              </a:lnSpc>
              <a:spcBef>
                <a:spcPts val="0"/>
              </a:spcBef>
              <a:spcAft>
                <a:spcPts val="0"/>
              </a:spcAft>
              <a:buSzPts val="800"/>
              <a:buChar char="•"/>
            </a:pPr>
            <a:r>
              <a:rPr lang="en" sz="800">
                <a:solidFill>
                  <a:schemeClr val="dk1"/>
                </a:solidFill>
                <a:latin typeface="Calibri"/>
                <a:ea typeface="Calibri"/>
                <a:cs typeface="Calibri"/>
                <a:sym typeface="Calibri"/>
              </a:rPr>
              <a:t>Perform data normalization and data cleaning through  overwriting the existing file with the identical filename.</a:t>
            </a:r>
            <a:endParaRPr sz="800">
              <a:solidFill>
                <a:schemeClr val="dk1"/>
              </a:solidFill>
              <a:latin typeface="Calibri"/>
              <a:ea typeface="Calibri"/>
              <a:cs typeface="Calibri"/>
              <a:sym typeface="Calibri"/>
            </a:endParaRPr>
          </a:p>
          <a:p>
            <a:pPr indent="-177800" lvl="0" marL="177800" marR="0" rtl="0" algn="just">
              <a:lnSpc>
                <a:spcPct val="100000"/>
              </a:lnSpc>
              <a:spcBef>
                <a:spcPts val="0"/>
              </a:spcBef>
              <a:spcAft>
                <a:spcPts val="0"/>
              </a:spcAft>
              <a:buSzPts val="800"/>
              <a:buChar char="•"/>
            </a:pPr>
            <a:r>
              <a:rPr lang="en" sz="800">
                <a:solidFill>
                  <a:schemeClr val="dk1"/>
                </a:solidFill>
                <a:latin typeface="Calibri"/>
                <a:ea typeface="Calibri"/>
                <a:cs typeface="Calibri"/>
                <a:sym typeface="Calibri"/>
              </a:rPr>
              <a:t>Data split: Train:Val = 9:1</a:t>
            </a:r>
            <a:endParaRPr sz="800">
              <a:solidFill>
                <a:schemeClr val="dk1"/>
              </a:solidFill>
              <a:latin typeface="Calibri"/>
              <a:ea typeface="Calibri"/>
              <a:cs typeface="Calibri"/>
              <a:sym typeface="Calibri"/>
            </a:endParaRPr>
          </a:p>
        </p:txBody>
      </p:sp>
      <p:pic>
        <p:nvPicPr>
          <p:cNvPr id="1713" name="Google Shape;1713;g25bdb20664d_2_191"/>
          <p:cNvPicPr preferRelativeResize="0"/>
          <p:nvPr/>
        </p:nvPicPr>
        <p:blipFill>
          <a:blip r:embed="rId12">
            <a:alphaModFix/>
          </a:blip>
          <a:stretch>
            <a:fillRect/>
          </a:stretch>
        </p:blipFill>
        <p:spPr>
          <a:xfrm>
            <a:off x="515075" y="4186325"/>
            <a:ext cx="2003025" cy="8099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17" name="Shape 1717"/>
        <p:cNvGrpSpPr/>
        <p:nvPr/>
      </p:nvGrpSpPr>
      <p:grpSpPr>
        <a:xfrm>
          <a:off x="0" y="0"/>
          <a:ext cx="0" cy="0"/>
          <a:chOff x="0" y="0"/>
          <a:chExt cx="0" cy="0"/>
        </a:xfrm>
      </p:grpSpPr>
      <p:sp>
        <p:nvSpPr>
          <p:cNvPr id="1718" name="Google Shape;1718;g25bdb20664d_2_367"/>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Meal Analysis</a:t>
            </a:r>
            <a:endParaRPr/>
          </a:p>
        </p:txBody>
      </p:sp>
      <p:pic>
        <p:nvPicPr>
          <p:cNvPr id="1719" name="Google Shape;1719;g25bdb20664d_2_367"/>
          <p:cNvPicPr preferRelativeResize="0"/>
          <p:nvPr/>
        </p:nvPicPr>
        <p:blipFill>
          <a:blip r:embed="rId3">
            <a:alphaModFix/>
          </a:blip>
          <a:stretch>
            <a:fillRect/>
          </a:stretch>
        </p:blipFill>
        <p:spPr>
          <a:xfrm>
            <a:off x="1034300" y="1104300"/>
            <a:ext cx="7388968" cy="3734401"/>
          </a:xfrm>
          <a:prstGeom prst="rect">
            <a:avLst/>
          </a:prstGeom>
          <a:noFill/>
          <a:ln>
            <a:noFill/>
          </a:ln>
        </p:spPr>
      </p:pic>
      <p:sp>
        <p:nvSpPr>
          <p:cNvPr id="1720" name="Google Shape;1720;g25bdb20664d_2_3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24" name="Shape 1724"/>
        <p:cNvGrpSpPr/>
        <p:nvPr/>
      </p:nvGrpSpPr>
      <p:grpSpPr>
        <a:xfrm>
          <a:off x="0" y="0"/>
          <a:ext cx="0" cy="0"/>
          <a:chOff x="0" y="0"/>
          <a:chExt cx="0" cy="0"/>
        </a:xfrm>
      </p:grpSpPr>
      <p:sp>
        <p:nvSpPr>
          <p:cNvPr id="1725" name="Google Shape;1725;g25bdb20664d_2_372"/>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Diet Planning</a:t>
            </a:r>
            <a:endParaRPr/>
          </a:p>
        </p:txBody>
      </p:sp>
      <p:pic>
        <p:nvPicPr>
          <p:cNvPr id="1726" name="Google Shape;1726;g25bdb20664d_2_372"/>
          <p:cNvPicPr preferRelativeResize="0"/>
          <p:nvPr/>
        </p:nvPicPr>
        <p:blipFill>
          <a:blip r:embed="rId3">
            <a:alphaModFix/>
          </a:blip>
          <a:stretch>
            <a:fillRect/>
          </a:stretch>
        </p:blipFill>
        <p:spPr>
          <a:xfrm>
            <a:off x="131825" y="1104300"/>
            <a:ext cx="4703453" cy="3734400"/>
          </a:xfrm>
          <a:prstGeom prst="rect">
            <a:avLst/>
          </a:prstGeom>
          <a:noFill/>
          <a:ln>
            <a:noFill/>
          </a:ln>
        </p:spPr>
      </p:pic>
      <p:pic>
        <p:nvPicPr>
          <p:cNvPr id="1727" name="Google Shape;1727;g25bdb20664d_2_372"/>
          <p:cNvPicPr preferRelativeResize="0"/>
          <p:nvPr/>
        </p:nvPicPr>
        <p:blipFill>
          <a:blip r:embed="rId4">
            <a:alphaModFix/>
          </a:blip>
          <a:stretch>
            <a:fillRect/>
          </a:stretch>
        </p:blipFill>
        <p:spPr>
          <a:xfrm>
            <a:off x="4835275" y="1104300"/>
            <a:ext cx="4308725" cy="2923590"/>
          </a:xfrm>
          <a:prstGeom prst="rect">
            <a:avLst/>
          </a:prstGeom>
          <a:noFill/>
          <a:ln>
            <a:noFill/>
          </a:ln>
        </p:spPr>
      </p:pic>
      <p:sp>
        <p:nvSpPr>
          <p:cNvPr id="1728" name="Google Shape;1728;g25bdb20664d_2_3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32" name="Shape 1732"/>
        <p:cNvGrpSpPr/>
        <p:nvPr/>
      </p:nvGrpSpPr>
      <p:grpSpPr>
        <a:xfrm>
          <a:off x="0" y="0"/>
          <a:ext cx="0" cy="0"/>
          <a:chOff x="0" y="0"/>
          <a:chExt cx="0" cy="0"/>
        </a:xfrm>
      </p:grpSpPr>
      <p:sp>
        <p:nvSpPr>
          <p:cNvPr id="1733" name="Google Shape;1733;g25bdb20664d_2_378"/>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Diet Planning</a:t>
            </a:r>
            <a:endParaRPr/>
          </a:p>
        </p:txBody>
      </p:sp>
      <p:pic>
        <p:nvPicPr>
          <p:cNvPr id="1734" name="Google Shape;1734;g25bdb20664d_2_378"/>
          <p:cNvPicPr preferRelativeResize="0"/>
          <p:nvPr/>
        </p:nvPicPr>
        <p:blipFill>
          <a:blip r:embed="rId3">
            <a:alphaModFix/>
          </a:blip>
          <a:stretch>
            <a:fillRect/>
          </a:stretch>
        </p:blipFill>
        <p:spPr>
          <a:xfrm>
            <a:off x="2956100" y="1104300"/>
            <a:ext cx="3231801" cy="3904424"/>
          </a:xfrm>
          <a:prstGeom prst="rect">
            <a:avLst/>
          </a:prstGeom>
          <a:noFill/>
          <a:ln>
            <a:noFill/>
          </a:ln>
        </p:spPr>
      </p:pic>
      <p:sp>
        <p:nvSpPr>
          <p:cNvPr id="1735" name="Google Shape;1735;g25bdb20664d_2_3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39" name="Shape 1739"/>
        <p:cNvGrpSpPr/>
        <p:nvPr/>
      </p:nvGrpSpPr>
      <p:grpSpPr>
        <a:xfrm>
          <a:off x="0" y="0"/>
          <a:ext cx="0" cy="0"/>
          <a:chOff x="0" y="0"/>
          <a:chExt cx="0" cy="0"/>
        </a:xfrm>
      </p:grpSpPr>
      <p:sp>
        <p:nvSpPr>
          <p:cNvPr id="1740" name="Google Shape;1740;g25b15a16c8d_2_5"/>
          <p:cNvSpPr/>
          <p:nvPr/>
        </p:nvSpPr>
        <p:spPr>
          <a:xfrm>
            <a:off x="89050" y="611200"/>
            <a:ext cx="8960400" cy="4551000"/>
          </a:xfrm>
          <a:prstGeom prst="roundRect">
            <a:avLst>
              <a:gd fmla="val 192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1" name="Google Shape;1741;g25b15a16c8d_2_5"/>
          <p:cNvGrpSpPr/>
          <p:nvPr/>
        </p:nvGrpSpPr>
        <p:grpSpPr>
          <a:xfrm>
            <a:off x="9260833" y="1104290"/>
            <a:ext cx="531863" cy="511226"/>
            <a:chOff x="-28692" y="-747573"/>
            <a:chExt cx="531863" cy="511226"/>
          </a:xfrm>
        </p:grpSpPr>
        <p:sp>
          <p:nvSpPr>
            <p:cNvPr id="1742" name="Google Shape;1742;g25b15a16c8d_2_5"/>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g25b15a16c8d_2_5"/>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g25b15a16c8d_2_5"/>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g25b15a16c8d_2_5"/>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6" name="Google Shape;1746;g25b15a16c8d_2_5"/>
          <p:cNvGrpSpPr/>
          <p:nvPr/>
        </p:nvGrpSpPr>
        <p:grpSpPr>
          <a:xfrm rot="-2700000">
            <a:off x="-1018763" y="3470797"/>
            <a:ext cx="531858" cy="511221"/>
            <a:chOff x="-28692" y="-747573"/>
            <a:chExt cx="531863" cy="511226"/>
          </a:xfrm>
        </p:grpSpPr>
        <p:sp>
          <p:nvSpPr>
            <p:cNvPr id="1747" name="Google Shape;1747;g25b15a16c8d_2_5"/>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g25b15a16c8d_2_5"/>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g25b15a16c8d_2_5"/>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g25b15a16c8d_2_5"/>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51" name="Google Shape;1751;g25b15a16c8d_2_5"/>
          <p:cNvSpPr txBox="1"/>
          <p:nvPr>
            <p:ph type="title"/>
          </p:nvPr>
        </p:nvSpPr>
        <p:spPr>
          <a:xfrm>
            <a:off x="145000" y="0"/>
            <a:ext cx="6207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en"/>
              <a:t>YOLOv8- Object detection models</a:t>
            </a:r>
            <a:endParaRPr/>
          </a:p>
        </p:txBody>
      </p:sp>
      <p:sp>
        <p:nvSpPr>
          <p:cNvPr id="1752" name="Google Shape;1752;g25b15a16c8d_2_5"/>
          <p:cNvSpPr txBox="1"/>
          <p:nvPr/>
        </p:nvSpPr>
        <p:spPr>
          <a:xfrm>
            <a:off x="313477" y="3293225"/>
            <a:ext cx="198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1753" name="Google Shape;1753;g25b15a16c8d_2_5"/>
          <p:cNvSpPr/>
          <p:nvPr/>
        </p:nvSpPr>
        <p:spPr>
          <a:xfrm rot="-3598711">
            <a:off x="-932420" y="4431164"/>
            <a:ext cx="531855" cy="345168"/>
          </a:xfrm>
          <a:prstGeom prst="rightArrow">
            <a:avLst>
              <a:gd fmla="val 50000" name="adj1"/>
              <a:gd fmla="val 50000" name="adj2"/>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g25b15a16c8d_2_5"/>
          <p:cNvSpPr/>
          <p:nvPr/>
        </p:nvSpPr>
        <p:spPr>
          <a:xfrm rot="5400000">
            <a:off x="-650587" y="4923438"/>
            <a:ext cx="348000" cy="345300"/>
          </a:xfrm>
          <a:prstGeom prst="rightArrow">
            <a:avLst>
              <a:gd fmla="val 50000" name="adj1"/>
              <a:gd fmla="val 50000" name="adj2"/>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755" name="Google Shape;1755;g25b15a16c8d_2_5"/>
          <p:cNvGraphicFramePr/>
          <p:nvPr/>
        </p:nvGraphicFramePr>
        <p:xfrm>
          <a:off x="191800" y="565025"/>
          <a:ext cx="3000000" cy="3000000"/>
        </p:xfrm>
        <a:graphic>
          <a:graphicData uri="http://schemas.openxmlformats.org/drawingml/2006/table">
            <a:tbl>
              <a:tblPr>
                <a:noFill/>
                <a:tableStyleId>{E0931058-67C5-48EA-A1B6-002D666486EF}</a:tableStyleId>
              </a:tblPr>
              <a:tblGrid>
                <a:gridCol w="1712200"/>
                <a:gridCol w="2959525"/>
                <a:gridCol w="1726225"/>
                <a:gridCol w="2424400"/>
              </a:tblGrid>
              <a:tr h="434850">
                <a:tc gridSpan="2">
                  <a:txBody>
                    <a:bodyPr/>
                    <a:lstStyle/>
                    <a:p>
                      <a:pPr indent="0" lvl="0" marL="0" rtl="0" algn="ctr">
                        <a:spcBef>
                          <a:spcPts val="0"/>
                        </a:spcBef>
                        <a:spcAft>
                          <a:spcPts val="0"/>
                        </a:spcAft>
                        <a:buNone/>
                      </a:pPr>
                      <a:r>
                        <a:rPr b="1" lang="en" sz="2000">
                          <a:solidFill>
                            <a:schemeClr val="dk1"/>
                          </a:solidFill>
                          <a:latin typeface="Cabin"/>
                          <a:ea typeface="Cabin"/>
                          <a:cs typeface="Cabin"/>
                          <a:sym typeface="Cabin"/>
                        </a:rPr>
                        <a:t>Anchors Boxes</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2000">
                          <a:solidFill>
                            <a:schemeClr val="dk1"/>
                          </a:solidFill>
                          <a:latin typeface="Cabin"/>
                          <a:ea typeface="Cabin"/>
                          <a:cs typeface="Cabin"/>
                          <a:sym typeface="Cabin"/>
                        </a:rPr>
                        <a:t>Object Detection Tasks</a:t>
                      </a:r>
                      <a:endParaRPr b="1" sz="2000">
                        <a:solidFill>
                          <a:schemeClr val="dk1"/>
                        </a:solidFill>
                        <a:latin typeface="Cabin"/>
                        <a:ea typeface="Cabin"/>
                        <a:cs typeface="Cabin"/>
                        <a:sym typeface="Cabin"/>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r h="408925">
                <a:tc gridSpan="2">
                  <a:txBody>
                    <a:bodyPr/>
                    <a:lstStyle/>
                    <a:p>
                      <a:pPr indent="-317500" lvl="0" marL="457200" rtl="0" algn="l">
                        <a:spcBef>
                          <a:spcPts val="0"/>
                        </a:spcBef>
                        <a:spcAft>
                          <a:spcPts val="0"/>
                        </a:spcAft>
                        <a:buClr>
                          <a:schemeClr val="lt1"/>
                        </a:buClr>
                        <a:buSzPts val="1400"/>
                        <a:buFont typeface="Open Sans"/>
                        <a:buChar char="●"/>
                      </a:pPr>
                      <a:r>
                        <a:rPr b="1" lang="en" sz="1200">
                          <a:solidFill>
                            <a:schemeClr val="lt1"/>
                          </a:solidFill>
                          <a:latin typeface="Open Sans"/>
                          <a:ea typeface="Open Sans"/>
                          <a:cs typeface="Open Sans"/>
                          <a:sym typeface="Open Sans"/>
                        </a:rPr>
                        <a:t>predict a bounding box through </a:t>
                      </a:r>
                      <a:r>
                        <a:rPr b="1" lang="en" sz="1200">
                          <a:solidFill>
                            <a:srgbClr val="FF0000"/>
                          </a:solidFill>
                          <a:latin typeface="Open Sans"/>
                          <a:ea typeface="Open Sans"/>
                          <a:cs typeface="Open Sans"/>
                          <a:sym typeface="Open Sans"/>
                        </a:rPr>
                        <a:t>regression</a:t>
                      </a:r>
                      <a:endParaRPr b="1" sz="1200">
                        <a:solidFill>
                          <a:srgbClr val="FF0000"/>
                        </a:solidFill>
                        <a:latin typeface="Open Sans"/>
                        <a:ea typeface="Open Sans"/>
                        <a:cs typeface="Open Sans"/>
                        <a:sym typeface="Open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c gridSpan="2">
                  <a:txBody>
                    <a:bodyPr/>
                    <a:lstStyle/>
                    <a:p>
                      <a:pPr indent="-317500" lvl="0" marL="457200" rtl="0" algn="l">
                        <a:spcBef>
                          <a:spcPts val="0"/>
                        </a:spcBef>
                        <a:spcAft>
                          <a:spcPts val="0"/>
                        </a:spcAft>
                        <a:buClr>
                          <a:schemeClr val="lt1"/>
                        </a:buClr>
                        <a:buSzPts val="1400"/>
                        <a:buFont typeface="Open Sans"/>
                        <a:buChar char="●"/>
                      </a:pPr>
                      <a:r>
                        <a:rPr b="1" lang="en" sz="1200">
                          <a:solidFill>
                            <a:schemeClr val="lt1"/>
                          </a:solidFill>
                          <a:latin typeface="Open Sans"/>
                          <a:ea typeface="Open Sans"/>
                          <a:cs typeface="Open Sans"/>
                          <a:sym typeface="Open Sans"/>
                        </a:rPr>
                        <a:t>Predicting a class label through </a:t>
                      </a:r>
                      <a:r>
                        <a:rPr b="1" lang="en" sz="1200">
                          <a:solidFill>
                            <a:srgbClr val="FF0000"/>
                          </a:solidFill>
                          <a:latin typeface="Open Sans"/>
                          <a:ea typeface="Open Sans"/>
                          <a:cs typeface="Open Sans"/>
                          <a:sym typeface="Open Sans"/>
                        </a:rPr>
                        <a:t>classification</a:t>
                      </a:r>
                      <a:endParaRPr b="1" sz="1200">
                        <a:solidFill>
                          <a:srgbClr val="FF0000"/>
                        </a:solidFill>
                        <a:latin typeface="Open Sans"/>
                        <a:ea typeface="Open Sans"/>
                        <a:cs typeface="Open Sans"/>
                        <a:sym typeface="Open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r h="361725">
                <a:tc>
                  <a:txBody>
                    <a:bodyPr/>
                    <a:lstStyle/>
                    <a:p>
                      <a:pPr indent="0" lvl="0" marL="0" rtl="0" algn="l">
                        <a:spcBef>
                          <a:spcPts val="0"/>
                        </a:spcBef>
                        <a:spcAft>
                          <a:spcPts val="0"/>
                        </a:spcAft>
                        <a:buNone/>
                      </a:pPr>
                      <a:r>
                        <a:rPr b="1" lang="en" sz="1100">
                          <a:latin typeface="Open Sans"/>
                          <a:ea typeface="Open Sans"/>
                          <a:cs typeface="Open Sans"/>
                          <a:sym typeface="Open Sans"/>
                        </a:rPr>
                        <a:t>1.Original Image </a:t>
                      </a:r>
                      <a:endParaRPr b="1" sz="1000">
                        <a:solidFill>
                          <a:schemeClr val="lt1"/>
                        </a:solidFill>
                        <a:latin typeface="Open Sans"/>
                        <a:ea typeface="Open Sans"/>
                        <a:cs typeface="Open Sans"/>
                        <a:sym typeface="Open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Open Sans"/>
                          <a:ea typeface="Open Sans"/>
                          <a:cs typeface="Open Sans"/>
                          <a:sym typeface="Open Sans"/>
                        </a:rPr>
                        <a:t>3. Predicted bounding box offsets</a:t>
                      </a:r>
                      <a:endParaRPr b="1" sz="1100">
                        <a:latin typeface="Open Sans"/>
                        <a:ea typeface="Open Sans"/>
                        <a:cs typeface="Open Sans"/>
                        <a:sym typeface="Open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Open Sans"/>
                          <a:ea typeface="Open Sans"/>
                          <a:cs typeface="Open Sans"/>
                          <a:sym typeface="Open Sans"/>
                        </a:rPr>
                        <a:t>1. Original Image </a:t>
                      </a:r>
                      <a:endParaRPr b="1" sz="1000">
                        <a:solidFill>
                          <a:schemeClr val="lt1"/>
                        </a:solidFill>
                        <a:latin typeface="Open Sans"/>
                        <a:ea typeface="Open Sans"/>
                        <a:cs typeface="Open Sans"/>
                        <a:sym typeface="Open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228600" lvl="0" marL="457200" rtl="0" algn="l">
                        <a:spcBef>
                          <a:spcPts val="0"/>
                        </a:spcBef>
                        <a:spcAft>
                          <a:spcPts val="0"/>
                        </a:spcAft>
                        <a:buNone/>
                      </a:pPr>
                      <a:r>
                        <a:rPr b="1" lang="en" sz="1100">
                          <a:latin typeface="Open Sans"/>
                          <a:ea typeface="Open Sans"/>
                          <a:cs typeface="Open Sans"/>
                          <a:sym typeface="Open Sans"/>
                        </a:rPr>
                        <a:t>3. Class Prediction</a:t>
                      </a:r>
                      <a:endParaRPr b="1" sz="1000">
                        <a:solidFill>
                          <a:schemeClr val="lt1"/>
                        </a:solidFill>
                        <a:latin typeface="Open Sans"/>
                        <a:ea typeface="Open Sans"/>
                        <a:cs typeface="Open Sans"/>
                        <a:sym typeface="Open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64225">
                <a:tc>
                  <a:txBody>
                    <a:bodyPr/>
                    <a:lstStyle/>
                    <a:p>
                      <a:pPr indent="-228600" lvl="0" marL="457200" rtl="0" algn="l">
                        <a:spcBef>
                          <a:spcPts val="0"/>
                        </a:spcBef>
                        <a:spcAft>
                          <a:spcPts val="0"/>
                        </a:spcAft>
                        <a:buNone/>
                      </a:pPr>
                      <a:r>
                        <a:t/>
                      </a:r>
                      <a:endParaRPr b="1" sz="1300">
                        <a:solidFill>
                          <a:schemeClr val="lt1"/>
                        </a:solidFill>
                        <a:latin typeface="Open Sans"/>
                        <a:ea typeface="Open Sans"/>
                        <a:cs typeface="Open Sans"/>
                        <a:sym typeface="Open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228600" lvl="0" marL="457200" rtl="0" algn="l">
                        <a:spcBef>
                          <a:spcPts val="0"/>
                        </a:spcBef>
                        <a:spcAft>
                          <a:spcPts val="0"/>
                        </a:spcAft>
                        <a:buNone/>
                      </a:pPr>
                      <a:r>
                        <a:t/>
                      </a:r>
                      <a:endParaRPr b="1" sz="1300">
                        <a:solidFill>
                          <a:schemeClr val="lt1"/>
                        </a:solidFill>
                        <a:latin typeface="Open Sans"/>
                        <a:ea typeface="Open Sans"/>
                        <a:cs typeface="Open Sans"/>
                        <a:sym typeface="Open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228600" lvl="0" marL="457200" rtl="0" algn="l">
                        <a:spcBef>
                          <a:spcPts val="0"/>
                        </a:spcBef>
                        <a:spcAft>
                          <a:spcPts val="0"/>
                        </a:spcAft>
                        <a:buNone/>
                      </a:pPr>
                      <a:r>
                        <a:t/>
                      </a:r>
                      <a:endParaRPr b="1" sz="1300">
                        <a:solidFill>
                          <a:schemeClr val="lt1"/>
                        </a:solidFill>
                        <a:latin typeface="Open Sans"/>
                        <a:ea typeface="Open Sans"/>
                        <a:cs typeface="Open Sans"/>
                        <a:sym typeface="Open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228600" lvl="0" marL="457200" rtl="0" algn="l">
                        <a:spcBef>
                          <a:spcPts val="0"/>
                        </a:spcBef>
                        <a:spcAft>
                          <a:spcPts val="0"/>
                        </a:spcAft>
                        <a:buNone/>
                      </a:pPr>
                      <a:r>
                        <a:t/>
                      </a:r>
                      <a:endParaRPr b="1" sz="1300">
                        <a:solidFill>
                          <a:schemeClr val="lt1"/>
                        </a:solidFill>
                        <a:latin typeface="Open Sans"/>
                        <a:ea typeface="Open Sans"/>
                        <a:cs typeface="Open Sans"/>
                        <a:sym typeface="Open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52600">
                <a:tc>
                  <a:txBody>
                    <a:bodyPr/>
                    <a:lstStyle/>
                    <a:p>
                      <a:pPr indent="0" lvl="0" marL="0" rtl="0" algn="l">
                        <a:spcBef>
                          <a:spcPts val="0"/>
                        </a:spcBef>
                        <a:spcAft>
                          <a:spcPts val="0"/>
                        </a:spcAft>
                        <a:buNone/>
                      </a:pPr>
                      <a:r>
                        <a:rPr b="1" lang="en" sz="1100">
                          <a:latin typeface="Open Sans"/>
                          <a:ea typeface="Open Sans"/>
                          <a:cs typeface="Open Sans"/>
                          <a:sym typeface="Open Sans"/>
                        </a:rPr>
                        <a:t> 2. </a:t>
                      </a:r>
                      <a:r>
                        <a:rPr b="1" lang="en" sz="1100"/>
                        <a:t>Grid of Cells and Anchor Boxes</a:t>
                      </a:r>
                      <a:endParaRPr b="1" sz="1100">
                        <a:solidFill>
                          <a:schemeClr val="lt1"/>
                        </a:solidFill>
                        <a:latin typeface="Open Sans"/>
                        <a:ea typeface="Open Sans"/>
                        <a:cs typeface="Open Sans"/>
                        <a:sym typeface="Open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Open Sans"/>
                          <a:ea typeface="Open Sans"/>
                          <a:cs typeface="Open Sans"/>
                          <a:sym typeface="Open Sans"/>
                        </a:rPr>
                        <a:t>4. Applying Regression to Anchor Boxes</a:t>
                      </a:r>
                      <a:endParaRPr b="1" sz="1100">
                        <a:latin typeface="Open Sans"/>
                        <a:ea typeface="Open Sans"/>
                        <a:cs typeface="Open Sans"/>
                        <a:sym typeface="Open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Open Sans"/>
                          <a:ea typeface="Open Sans"/>
                          <a:cs typeface="Open Sans"/>
                          <a:sym typeface="Open Sans"/>
                        </a:rPr>
                        <a:t>2.  Feature Extraction</a:t>
                      </a:r>
                      <a:endParaRPr b="1" sz="1100">
                        <a:latin typeface="Open Sans"/>
                        <a:ea typeface="Open Sans"/>
                        <a:cs typeface="Open Sans"/>
                        <a:sym typeface="Open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228600" lvl="0" marL="457200" rtl="0" algn="l">
                        <a:spcBef>
                          <a:spcPts val="0"/>
                        </a:spcBef>
                        <a:spcAft>
                          <a:spcPts val="0"/>
                        </a:spcAft>
                        <a:buNone/>
                      </a:pPr>
                      <a:r>
                        <a:rPr b="1" lang="en" sz="1100">
                          <a:latin typeface="Open Sans"/>
                          <a:ea typeface="Open Sans"/>
                          <a:cs typeface="Open Sans"/>
                          <a:sym typeface="Open Sans"/>
                        </a:rPr>
                        <a:t>4. Class Label Assignment</a:t>
                      </a:r>
                      <a:endParaRPr b="1" sz="1100">
                        <a:solidFill>
                          <a:schemeClr val="lt1"/>
                        </a:solidFill>
                        <a:latin typeface="Open Sans"/>
                        <a:ea typeface="Open Sans"/>
                        <a:cs typeface="Open Sans"/>
                        <a:sym typeface="Open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314775">
                <a:tc>
                  <a:txBody>
                    <a:bodyPr/>
                    <a:lstStyle/>
                    <a:p>
                      <a:pPr indent="0" lvl="0" marL="0" rtl="0" algn="l">
                        <a:spcBef>
                          <a:spcPts val="0"/>
                        </a:spcBef>
                        <a:spcAft>
                          <a:spcPts val="0"/>
                        </a:spcAft>
                        <a:buNone/>
                      </a:pPr>
                      <a:r>
                        <a:t/>
                      </a:r>
                      <a:endParaRPr>
                        <a:latin typeface="Open Sans"/>
                        <a:ea typeface="Open Sans"/>
                        <a:cs typeface="Open Sans"/>
                        <a:sym typeface="Open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Open Sans"/>
                        <a:ea typeface="Open Sans"/>
                        <a:cs typeface="Open Sans"/>
                        <a:sym typeface="Open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228600" lvl="0" marL="457200" rtl="0" algn="l">
                        <a:spcBef>
                          <a:spcPts val="0"/>
                        </a:spcBef>
                        <a:spcAft>
                          <a:spcPts val="0"/>
                        </a:spcAft>
                        <a:buNone/>
                      </a:pPr>
                      <a:r>
                        <a:t/>
                      </a:r>
                      <a:endParaRPr b="1" sz="1300">
                        <a:solidFill>
                          <a:schemeClr val="lt1"/>
                        </a:solidFill>
                        <a:latin typeface="Open Sans"/>
                        <a:ea typeface="Open Sans"/>
                        <a:cs typeface="Open Sans"/>
                        <a:sym typeface="Open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228600" lvl="0" marL="457200" rtl="0" algn="l">
                        <a:spcBef>
                          <a:spcPts val="0"/>
                        </a:spcBef>
                        <a:spcAft>
                          <a:spcPts val="0"/>
                        </a:spcAft>
                        <a:buNone/>
                      </a:pPr>
                      <a:r>
                        <a:t/>
                      </a:r>
                      <a:endParaRPr b="1" sz="1300">
                        <a:solidFill>
                          <a:schemeClr val="lt1"/>
                        </a:solidFill>
                        <a:latin typeface="Open Sans"/>
                        <a:ea typeface="Open Sans"/>
                        <a:cs typeface="Open Sans"/>
                        <a:sym typeface="Open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1756" name="Google Shape;1756;g25b15a16c8d_2_5"/>
          <p:cNvPicPr preferRelativeResize="0"/>
          <p:nvPr/>
        </p:nvPicPr>
        <p:blipFill>
          <a:blip r:embed="rId3">
            <a:alphaModFix/>
          </a:blip>
          <a:stretch>
            <a:fillRect/>
          </a:stretch>
        </p:blipFill>
        <p:spPr>
          <a:xfrm>
            <a:off x="546838" y="1987288"/>
            <a:ext cx="988950" cy="801500"/>
          </a:xfrm>
          <a:prstGeom prst="rect">
            <a:avLst/>
          </a:prstGeom>
          <a:noFill/>
          <a:ln>
            <a:noFill/>
          </a:ln>
        </p:spPr>
      </p:pic>
      <p:pic>
        <p:nvPicPr>
          <p:cNvPr id="1757" name="Google Shape;1757;g25b15a16c8d_2_5"/>
          <p:cNvPicPr preferRelativeResize="0"/>
          <p:nvPr/>
        </p:nvPicPr>
        <p:blipFill>
          <a:blip r:embed="rId4">
            <a:alphaModFix/>
          </a:blip>
          <a:stretch>
            <a:fillRect/>
          </a:stretch>
        </p:blipFill>
        <p:spPr>
          <a:xfrm>
            <a:off x="2466675" y="3661000"/>
            <a:ext cx="1687432" cy="1348650"/>
          </a:xfrm>
          <a:prstGeom prst="rect">
            <a:avLst/>
          </a:prstGeom>
          <a:noFill/>
          <a:ln>
            <a:noFill/>
          </a:ln>
        </p:spPr>
      </p:pic>
      <p:pic>
        <p:nvPicPr>
          <p:cNvPr id="1758" name="Google Shape;1758;g25b15a16c8d_2_5"/>
          <p:cNvPicPr preferRelativeResize="0"/>
          <p:nvPr/>
        </p:nvPicPr>
        <p:blipFill>
          <a:blip r:embed="rId5">
            <a:alphaModFix/>
          </a:blip>
          <a:stretch>
            <a:fillRect/>
          </a:stretch>
        </p:blipFill>
        <p:spPr>
          <a:xfrm>
            <a:off x="2299475" y="1821225"/>
            <a:ext cx="1687426" cy="1295010"/>
          </a:xfrm>
          <a:prstGeom prst="rect">
            <a:avLst/>
          </a:prstGeom>
          <a:noFill/>
          <a:ln>
            <a:noFill/>
          </a:ln>
        </p:spPr>
      </p:pic>
      <p:pic>
        <p:nvPicPr>
          <p:cNvPr id="1759" name="Google Shape;1759;g25b15a16c8d_2_5"/>
          <p:cNvPicPr preferRelativeResize="0"/>
          <p:nvPr/>
        </p:nvPicPr>
        <p:blipFill>
          <a:blip r:embed="rId6">
            <a:alphaModFix/>
          </a:blip>
          <a:stretch>
            <a:fillRect/>
          </a:stretch>
        </p:blipFill>
        <p:spPr>
          <a:xfrm>
            <a:off x="240200" y="3618625"/>
            <a:ext cx="1602235" cy="1348650"/>
          </a:xfrm>
          <a:prstGeom prst="rect">
            <a:avLst/>
          </a:prstGeom>
          <a:noFill/>
          <a:ln>
            <a:noFill/>
          </a:ln>
        </p:spPr>
      </p:pic>
      <p:pic>
        <p:nvPicPr>
          <p:cNvPr id="1760" name="Google Shape;1760;g25b15a16c8d_2_5"/>
          <p:cNvPicPr preferRelativeResize="0"/>
          <p:nvPr/>
        </p:nvPicPr>
        <p:blipFill>
          <a:blip r:embed="rId3">
            <a:alphaModFix/>
          </a:blip>
          <a:stretch>
            <a:fillRect/>
          </a:stretch>
        </p:blipFill>
        <p:spPr>
          <a:xfrm>
            <a:off x="5185288" y="1987288"/>
            <a:ext cx="988950" cy="801500"/>
          </a:xfrm>
          <a:prstGeom prst="rect">
            <a:avLst/>
          </a:prstGeom>
          <a:noFill/>
          <a:ln>
            <a:noFill/>
          </a:ln>
        </p:spPr>
      </p:pic>
      <p:sp>
        <p:nvSpPr>
          <p:cNvPr id="1761" name="Google Shape;1761;g25b15a16c8d_2_5"/>
          <p:cNvSpPr txBox="1"/>
          <p:nvPr/>
        </p:nvSpPr>
        <p:spPr>
          <a:xfrm>
            <a:off x="5027475" y="4100500"/>
            <a:ext cx="146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Open Sans"/>
                <a:ea typeface="Open Sans"/>
                <a:cs typeface="Open Sans"/>
                <a:sym typeface="Open Sans"/>
              </a:rPr>
              <a:t>Feature Vectors</a:t>
            </a:r>
            <a:endParaRPr sz="1300">
              <a:latin typeface="Open Sans"/>
              <a:ea typeface="Open Sans"/>
              <a:cs typeface="Open Sans"/>
              <a:sym typeface="Open Sans"/>
            </a:endParaRPr>
          </a:p>
        </p:txBody>
      </p:sp>
      <p:sp>
        <p:nvSpPr>
          <p:cNvPr id="1762" name="Google Shape;1762;g25b15a16c8d_2_5"/>
          <p:cNvSpPr txBox="1"/>
          <p:nvPr/>
        </p:nvSpPr>
        <p:spPr>
          <a:xfrm>
            <a:off x="6953575" y="1965500"/>
            <a:ext cx="14697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Open Sans"/>
                <a:ea typeface="Open Sans"/>
                <a:cs typeface="Open Sans"/>
                <a:sym typeface="Open Sans"/>
              </a:rPr>
              <a:t>Probability</a:t>
            </a:r>
            <a:endParaRPr sz="1300">
              <a:latin typeface="Open Sans"/>
              <a:ea typeface="Open Sans"/>
              <a:cs typeface="Open Sans"/>
              <a:sym typeface="Open Sans"/>
            </a:endParaRPr>
          </a:p>
          <a:p>
            <a:pPr indent="0" lvl="0" marL="0" rtl="0" algn="l">
              <a:lnSpc>
                <a:spcPct val="115000"/>
              </a:lnSpc>
              <a:spcBef>
                <a:spcPts val="0"/>
              </a:spcBef>
              <a:spcAft>
                <a:spcPts val="0"/>
              </a:spcAft>
              <a:buNone/>
            </a:pPr>
            <a:r>
              <a:rPr lang="en" sz="1300">
                <a:latin typeface="Open Sans"/>
                <a:ea typeface="Open Sans"/>
                <a:cs typeface="Open Sans"/>
                <a:sym typeface="Open Sans"/>
              </a:rPr>
              <a:t>Rice: 0.95</a:t>
            </a:r>
            <a:endParaRPr sz="1300">
              <a:latin typeface="Open Sans"/>
              <a:ea typeface="Open Sans"/>
              <a:cs typeface="Open Sans"/>
              <a:sym typeface="Open Sans"/>
            </a:endParaRPr>
          </a:p>
          <a:p>
            <a:pPr indent="0" lvl="0" marL="0" rtl="0" algn="l">
              <a:lnSpc>
                <a:spcPct val="115000"/>
              </a:lnSpc>
              <a:spcBef>
                <a:spcPts val="0"/>
              </a:spcBef>
              <a:spcAft>
                <a:spcPts val="0"/>
              </a:spcAft>
              <a:buNone/>
            </a:pPr>
            <a:r>
              <a:rPr lang="en" sz="1300">
                <a:latin typeface="Open Sans"/>
                <a:ea typeface="Open Sans"/>
                <a:cs typeface="Open Sans"/>
                <a:sym typeface="Open Sans"/>
              </a:rPr>
              <a:t>Noodles: 0.05</a:t>
            </a:r>
            <a:endParaRPr sz="1300">
              <a:latin typeface="Open Sans"/>
              <a:ea typeface="Open Sans"/>
              <a:cs typeface="Open Sans"/>
              <a:sym typeface="Open Sans"/>
            </a:endParaRPr>
          </a:p>
        </p:txBody>
      </p:sp>
      <p:sp>
        <p:nvSpPr>
          <p:cNvPr id="1763" name="Google Shape;1763;g25b15a16c8d_2_5"/>
          <p:cNvSpPr txBox="1"/>
          <p:nvPr/>
        </p:nvSpPr>
        <p:spPr>
          <a:xfrm>
            <a:off x="7004825" y="4066450"/>
            <a:ext cx="146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Open Sans"/>
                <a:ea typeface="Open Sans"/>
                <a:cs typeface="Open Sans"/>
                <a:sym typeface="Open Sans"/>
              </a:rPr>
              <a:t>Final prediction:</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Rice</a:t>
            </a:r>
            <a:endParaRPr sz="1300">
              <a:latin typeface="Open Sans"/>
              <a:ea typeface="Open Sans"/>
              <a:cs typeface="Open Sans"/>
              <a:sym typeface="Open Sans"/>
            </a:endParaRPr>
          </a:p>
        </p:txBody>
      </p:sp>
      <p:sp>
        <p:nvSpPr>
          <p:cNvPr id="1764" name="Google Shape;1764;g25b15a16c8d_2_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
          <p:cNvSpPr txBox="1"/>
          <p:nvPr>
            <p:ph idx="1" type="subTitle"/>
          </p:nvPr>
        </p:nvSpPr>
        <p:spPr>
          <a:xfrm>
            <a:off x="1457575" y="1822050"/>
            <a:ext cx="7220700" cy="52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Many individuals struggle with estimating calories, analyzing nutrition, and planning balanced meals while fitting their personal preferences and goals.</a:t>
            </a:r>
            <a:endParaRPr b="1"/>
          </a:p>
        </p:txBody>
      </p:sp>
      <p:sp>
        <p:nvSpPr>
          <p:cNvPr id="579" name="Google Shape;579;p6"/>
          <p:cNvSpPr txBox="1"/>
          <p:nvPr>
            <p:ph idx="2" type="subTitle"/>
          </p:nvPr>
        </p:nvSpPr>
        <p:spPr>
          <a:xfrm>
            <a:off x="1457575" y="2919375"/>
            <a:ext cx="6779400" cy="73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1. Meal Analysis：YOLOv8 model                                                                CalorieNinjas API</a:t>
            </a:r>
            <a:endParaRPr b="1"/>
          </a:p>
          <a:p>
            <a:pPr indent="0" lvl="0" marL="0" rtl="0" algn="l">
              <a:lnSpc>
                <a:spcPct val="115000"/>
              </a:lnSpc>
              <a:spcBef>
                <a:spcPts val="0"/>
              </a:spcBef>
              <a:spcAft>
                <a:spcPts val="0"/>
              </a:spcAft>
              <a:buNone/>
            </a:pPr>
            <a:r>
              <a:rPr b="1" lang="en"/>
              <a:t>                                         </a:t>
            </a:r>
            <a:endParaRPr b="1"/>
          </a:p>
          <a:p>
            <a:pPr indent="0" lvl="0" marL="0" rtl="0" algn="l">
              <a:lnSpc>
                <a:spcPct val="115000"/>
              </a:lnSpc>
              <a:spcBef>
                <a:spcPts val="0"/>
              </a:spcBef>
              <a:spcAft>
                <a:spcPts val="0"/>
              </a:spcAft>
              <a:buNone/>
            </a:pPr>
            <a:r>
              <a:rPr b="1" lang="en"/>
              <a:t>2. Diet Planning： GPT-4 model </a:t>
            </a:r>
            <a:endParaRPr b="1"/>
          </a:p>
        </p:txBody>
      </p:sp>
      <p:sp>
        <p:nvSpPr>
          <p:cNvPr id="580" name="Google Shape;580;p6"/>
          <p:cNvSpPr txBox="1"/>
          <p:nvPr>
            <p:ph type="title"/>
          </p:nvPr>
        </p:nvSpPr>
        <p:spPr>
          <a:xfrm>
            <a:off x="720000" y="540000"/>
            <a:ext cx="46128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en"/>
              <a:t>Introduction</a:t>
            </a:r>
            <a:endParaRPr/>
          </a:p>
        </p:txBody>
      </p:sp>
      <p:sp>
        <p:nvSpPr>
          <p:cNvPr id="581" name="Google Shape;581;p6"/>
          <p:cNvSpPr txBox="1"/>
          <p:nvPr>
            <p:ph idx="3" type="title"/>
          </p:nvPr>
        </p:nvSpPr>
        <p:spPr>
          <a:xfrm>
            <a:off x="1457563" y="1431450"/>
            <a:ext cx="22677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Why:</a:t>
            </a:r>
            <a:endParaRPr/>
          </a:p>
        </p:txBody>
      </p:sp>
      <p:sp>
        <p:nvSpPr>
          <p:cNvPr id="582" name="Google Shape;582;p6"/>
          <p:cNvSpPr txBox="1"/>
          <p:nvPr>
            <p:ph idx="4" type="title"/>
          </p:nvPr>
        </p:nvSpPr>
        <p:spPr>
          <a:xfrm>
            <a:off x="1457573" y="2470500"/>
            <a:ext cx="22677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How:</a:t>
            </a:r>
            <a:endParaRPr/>
          </a:p>
        </p:txBody>
      </p:sp>
      <p:grpSp>
        <p:nvGrpSpPr>
          <p:cNvPr id="583" name="Google Shape;583;p6"/>
          <p:cNvGrpSpPr/>
          <p:nvPr/>
        </p:nvGrpSpPr>
        <p:grpSpPr>
          <a:xfrm>
            <a:off x="8236983" y="1830278"/>
            <a:ext cx="531863" cy="511226"/>
            <a:chOff x="-28692" y="-747573"/>
            <a:chExt cx="531863" cy="511226"/>
          </a:xfrm>
        </p:grpSpPr>
        <p:sp>
          <p:nvSpPr>
            <p:cNvPr id="584" name="Google Shape;584;p6"/>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6"/>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6"/>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6"/>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8" name="Google Shape;588;p6"/>
          <p:cNvGrpSpPr/>
          <p:nvPr/>
        </p:nvGrpSpPr>
        <p:grpSpPr>
          <a:xfrm rot="-2700000">
            <a:off x="324662" y="3723972"/>
            <a:ext cx="531858" cy="511221"/>
            <a:chOff x="-28692" y="-747573"/>
            <a:chExt cx="531863" cy="511226"/>
          </a:xfrm>
        </p:grpSpPr>
        <p:sp>
          <p:nvSpPr>
            <p:cNvPr id="589" name="Google Shape;589;p6"/>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6"/>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6"/>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6"/>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3" name="Google Shape;593;p6"/>
          <p:cNvGrpSpPr/>
          <p:nvPr/>
        </p:nvGrpSpPr>
        <p:grpSpPr>
          <a:xfrm rot="-2700000">
            <a:off x="822850" y="4348134"/>
            <a:ext cx="531858" cy="511221"/>
            <a:chOff x="-28692" y="-747573"/>
            <a:chExt cx="531863" cy="511226"/>
          </a:xfrm>
        </p:grpSpPr>
        <p:sp>
          <p:nvSpPr>
            <p:cNvPr id="594" name="Google Shape;594;p6"/>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6"/>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6"/>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8" name="Google Shape;598;p6"/>
          <p:cNvSpPr/>
          <p:nvPr/>
        </p:nvSpPr>
        <p:spPr>
          <a:xfrm>
            <a:off x="1081444" y="1509916"/>
            <a:ext cx="376121" cy="370762"/>
          </a:xfrm>
          <a:custGeom>
            <a:rect b="b" l="l" r="r" t="t"/>
            <a:pathLst>
              <a:path extrusionOk="0" h="9409" w="9545">
                <a:moveTo>
                  <a:pt x="7643" y="1350"/>
                </a:moveTo>
                <a:cubicBezTo>
                  <a:pt x="7879" y="1350"/>
                  <a:pt x="8128" y="1440"/>
                  <a:pt x="8366" y="1642"/>
                </a:cubicBezTo>
                <a:cubicBezTo>
                  <a:pt x="8837" y="2042"/>
                  <a:pt x="9132" y="3325"/>
                  <a:pt x="9226" y="3788"/>
                </a:cubicBezTo>
                <a:cubicBezTo>
                  <a:pt x="8946" y="3778"/>
                  <a:pt x="8366" y="3743"/>
                  <a:pt x="7835" y="3629"/>
                </a:cubicBezTo>
                <a:cubicBezTo>
                  <a:pt x="7482" y="3554"/>
                  <a:pt x="7155" y="3444"/>
                  <a:pt x="6969" y="3286"/>
                </a:cubicBezTo>
                <a:cubicBezTo>
                  <a:pt x="6710" y="3067"/>
                  <a:pt x="6579" y="2810"/>
                  <a:pt x="6557" y="2555"/>
                </a:cubicBezTo>
                <a:cubicBezTo>
                  <a:pt x="6532" y="2277"/>
                  <a:pt x="6636" y="1998"/>
                  <a:pt x="6837" y="1759"/>
                </a:cubicBezTo>
                <a:cubicBezTo>
                  <a:pt x="7027" y="1544"/>
                  <a:pt x="7255" y="1389"/>
                  <a:pt x="7545" y="1355"/>
                </a:cubicBezTo>
                <a:cubicBezTo>
                  <a:pt x="7578" y="1352"/>
                  <a:pt x="7610" y="1350"/>
                  <a:pt x="7643" y="1350"/>
                </a:cubicBezTo>
                <a:close/>
                <a:moveTo>
                  <a:pt x="1582" y="2851"/>
                </a:moveTo>
                <a:cubicBezTo>
                  <a:pt x="1651" y="2851"/>
                  <a:pt x="1714" y="2858"/>
                  <a:pt x="1768" y="2873"/>
                </a:cubicBezTo>
                <a:cubicBezTo>
                  <a:pt x="1974" y="2934"/>
                  <a:pt x="2113" y="3046"/>
                  <a:pt x="2185" y="3188"/>
                </a:cubicBezTo>
                <a:cubicBezTo>
                  <a:pt x="2248" y="3306"/>
                  <a:pt x="2265" y="3445"/>
                  <a:pt x="2239" y="3590"/>
                </a:cubicBezTo>
                <a:cubicBezTo>
                  <a:pt x="1737" y="3292"/>
                  <a:pt x="1215" y="3222"/>
                  <a:pt x="1213" y="3222"/>
                </a:cubicBezTo>
                <a:cubicBezTo>
                  <a:pt x="1206" y="3221"/>
                  <a:pt x="1200" y="3220"/>
                  <a:pt x="1193" y="3220"/>
                </a:cubicBezTo>
                <a:cubicBezTo>
                  <a:pt x="1124" y="3220"/>
                  <a:pt x="1065" y="3270"/>
                  <a:pt x="1055" y="3341"/>
                </a:cubicBezTo>
                <a:cubicBezTo>
                  <a:pt x="1045" y="3416"/>
                  <a:pt x="1099" y="3485"/>
                  <a:pt x="1174" y="3496"/>
                </a:cubicBezTo>
                <a:cubicBezTo>
                  <a:pt x="1176" y="3496"/>
                  <a:pt x="1684" y="3563"/>
                  <a:pt x="2145" y="3854"/>
                </a:cubicBezTo>
                <a:cubicBezTo>
                  <a:pt x="2087" y="3953"/>
                  <a:pt x="2010" y="4032"/>
                  <a:pt x="1915" y="4086"/>
                </a:cubicBezTo>
                <a:cubicBezTo>
                  <a:pt x="1834" y="4130"/>
                  <a:pt x="1739" y="4155"/>
                  <a:pt x="1633" y="4155"/>
                </a:cubicBezTo>
                <a:cubicBezTo>
                  <a:pt x="1564" y="4155"/>
                  <a:pt x="1489" y="4144"/>
                  <a:pt x="1410" y="4122"/>
                </a:cubicBezTo>
                <a:cubicBezTo>
                  <a:pt x="1266" y="4080"/>
                  <a:pt x="1098" y="3949"/>
                  <a:pt x="935" y="3790"/>
                </a:cubicBezTo>
                <a:cubicBezTo>
                  <a:pt x="713" y="3574"/>
                  <a:pt x="509" y="3313"/>
                  <a:pt x="395" y="3156"/>
                </a:cubicBezTo>
                <a:cubicBezTo>
                  <a:pt x="662" y="3049"/>
                  <a:pt x="1209" y="2851"/>
                  <a:pt x="1582" y="2851"/>
                </a:cubicBezTo>
                <a:close/>
                <a:moveTo>
                  <a:pt x="6222" y="1"/>
                </a:moveTo>
                <a:cubicBezTo>
                  <a:pt x="6175" y="1"/>
                  <a:pt x="6130" y="25"/>
                  <a:pt x="6104" y="68"/>
                </a:cubicBezTo>
                <a:cubicBezTo>
                  <a:pt x="6064" y="134"/>
                  <a:pt x="6086" y="219"/>
                  <a:pt x="6151" y="258"/>
                </a:cubicBezTo>
                <a:cubicBezTo>
                  <a:pt x="6701" y="587"/>
                  <a:pt x="6652" y="1278"/>
                  <a:pt x="6611" y="1534"/>
                </a:cubicBezTo>
                <a:cubicBezTo>
                  <a:pt x="6309" y="1572"/>
                  <a:pt x="6098" y="1727"/>
                  <a:pt x="5945" y="1957"/>
                </a:cubicBezTo>
                <a:cubicBezTo>
                  <a:pt x="5785" y="2197"/>
                  <a:pt x="5694" y="2514"/>
                  <a:pt x="5619" y="2863"/>
                </a:cubicBezTo>
                <a:cubicBezTo>
                  <a:pt x="5603" y="2939"/>
                  <a:pt x="5650" y="3012"/>
                  <a:pt x="5725" y="3029"/>
                </a:cubicBezTo>
                <a:cubicBezTo>
                  <a:pt x="5735" y="3030"/>
                  <a:pt x="5744" y="3031"/>
                  <a:pt x="5753" y="3031"/>
                </a:cubicBezTo>
                <a:cubicBezTo>
                  <a:pt x="5819" y="3031"/>
                  <a:pt x="5877" y="2987"/>
                  <a:pt x="5891" y="2921"/>
                </a:cubicBezTo>
                <a:cubicBezTo>
                  <a:pt x="5957" y="2601"/>
                  <a:pt x="6041" y="2314"/>
                  <a:pt x="6176" y="2112"/>
                </a:cubicBezTo>
                <a:cubicBezTo>
                  <a:pt x="6240" y="2016"/>
                  <a:pt x="6318" y="1938"/>
                  <a:pt x="6416" y="1884"/>
                </a:cubicBezTo>
                <a:lnTo>
                  <a:pt x="6416" y="1884"/>
                </a:lnTo>
                <a:cubicBezTo>
                  <a:pt x="6308" y="2102"/>
                  <a:pt x="6257" y="2337"/>
                  <a:pt x="6277" y="2573"/>
                </a:cubicBezTo>
                <a:cubicBezTo>
                  <a:pt x="6304" y="2900"/>
                  <a:pt x="6467" y="3223"/>
                  <a:pt x="6788" y="3495"/>
                </a:cubicBezTo>
                <a:cubicBezTo>
                  <a:pt x="7011" y="3685"/>
                  <a:pt x="7375" y="3811"/>
                  <a:pt x="7764" y="3895"/>
                </a:cubicBezTo>
                <a:cubicBezTo>
                  <a:pt x="7812" y="4105"/>
                  <a:pt x="7870" y="4309"/>
                  <a:pt x="7950" y="4510"/>
                </a:cubicBezTo>
                <a:cubicBezTo>
                  <a:pt x="8020" y="4685"/>
                  <a:pt x="8150" y="4887"/>
                  <a:pt x="8300" y="5119"/>
                </a:cubicBezTo>
                <a:cubicBezTo>
                  <a:pt x="8532" y="5478"/>
                  <a:pt x="8815" y="5917"/>
                  <a:pt x="8970" y="6409"/>
                </a:cubicBezTo>
                <a:cubicBezTo>
                  <a:pt x="9040" y="6630"/>
                  <a:pt x="9072" y="6846"/>
                  <a:pt x="9072" y="7053"/>
                </a:cubicBezTo>
                <a:cubicBezTo>
                  <a:pt x="9072" y="7511"/>
                  <a:pt x="8911" y="7928"/>
                  <a:pt x="8640" y="8266"/>
                </a:cubicBezTo>
                <a:cubicBezTo>
                  <a:pt x="8366" y="8607"/>
                  <a:pt x="7978" y="8867"/>
                  <a:pt x="7526" y="9010"/>
                </a:cubicBezTo>
                <a:cubicBezTo>
                  <a:pt x="7277" y="9088"/>
                  <a:pt x="7009" y="9130"/>
                  <a:pt x="6730" y="9130"/>
                </a:cubicBezTo>
                <a:cubicBezTo>
                  <a:pt x="6450" y="9130"/>
                  <a:pt x="6181" y="9088"/>
                  <a:pt x="5933" y="9010"/>
                </a:cubicBezTo>
                <a:cubicBezTo>
                  <a:pt x="5480" y="8867"/>
                  <a:pt x="5092" y="8608"/>
                  <a:pt x="4818" y="8266"/>
                </a:cubicBezTo>
                <a:cubicBezTo>
                  <a:pt x="4547" y="7928"/>
                  <a:pt x="4387" y="7512"/>
                  <a:pt x="4387" y="7053"/>
                </a:cubicBezTo>
                <a:cubicBezTo>
                  <a:pt x="4387" y="6845"/>
                  <a:pt x="4419" y="6630"/>
                  <a:pt x="4489" y="6409"/>
                </a:cubicBezTo>
                <a:cubicBezTo>
                  <a:pt x="4643" y="5917"/>
                  <a:pt x="4925" y="5478"/>
                  <a:pt x="5159" y="5119"/>
                </a:cubicBezTo>
                <a:cubicBezTo>
                  <a:pt x="5307" y="4887"/>
                  <a:pt x="5438" y="4686"/>
                  <a:pt x="5508" y="4510"/>
                </a:cubicBezTo>
                <a:cubicBezTo>
                  <a:pt x="5569" y="4360"/>
                  <a:pt x="5618" y="4201"/>
                  <a:pt x="5660" y="4037"/>
                </a:cubicBezTo>
                <a:cubicBezTo>
                  <a:pt x="5702" y="3873"/>
                  <a:pt x="5736" y="3710"/>
                  <a:pt x="5767" y="3551"/>
                </a:cubicBezTo>
                <a:cubicBezTo>
                  <a:pt x="5782" y="3474"/>
                  <a:pt x="5734" y="3401"/>
                  <a:pt x="5659" y="3387"/>
                </a:cubicBezTo>
                <a:cubicBezTo>
                  <a:pt x="5650" y="3386"/>
                  <a:pt x="5640" y="3385"/>
                  <a:pt x="5631" y="3385"/>
                </a:cubicBezTo>
                <a:cubicBezTo>
                  <a:pt x="5566" y="3385"/>
                  <a:pt x="5507" y="3430"/>
                  <a:pt x="5495" y="3496"/>
                </a:cubicBezTo>
                <a:cubicBezTo>
                  <a:pt x="5464" y="3657"/>
                  <a:pt x="5429" y="3817"/>
                  <a:pt x="5391" y="3968"/>
                </a:cubicBezTo>
                <a:cubicBezTo>
                  <a:pt x="5351" y="4118"/>
                  <a:pt x="5305" y="4268"/>
                  <a:pt x="5249" y="4408"/>
                </a:cubicBezTo>
                <a:cubicBezTo>
                  <a:pt x="5190" y="4556"/>
                  <a:pt x="5066" y="4748"/>
                  <a:pt x="4923" y="4970"/>
                </a:cubicBezTo>
                <a:cubicBezTo>
                  <a:pt x="4876" y="5044"/>
                  <a:pt x="4827" y="5120"/>
                  <a:pt x="4778" y="5199"/>
                </a:cubicBezTo>
                <a:cubicBezTo>
                  <a:pt x="4491" y="4964"/>
                  <a:pt x="4157" y="4794"/>
                  <a:pt x="3794" y="4794"/>
                </a:cubicBezTo>
                <a:cubicBezTo>
                  <a:pt x="3706" y="4794"/>
                  <a:pt x="3616" y="4804"/>
                  <a:pt x="3524" y="4825"/>
                </a:cubicBezTo>
                <a:cubicBezTo>
                  <a:pt x="3265" y="4888"/>
                  <a:pt x="3058" y="5030"/>
                  <a:pt x="2911" y="5163"/>
                </a:cubicBezTo>
                <a:cubicBezTo>
                  <a:pt x="2882" y="4897"/>
                  <a:pt x="2890" y="4623"/>
                  <a:pt x="2949" y="4364"/>
                </a:cubicBezTo>
                <a:cubicBezTo>
                  <a:pt x="3038" y="3980"/>
                  <a:pt x="3241" y="3635"/>
                  <a:pt x="3612" y="3415"/>
                </a:cubicBezTo>
                <a:cubicBezTo>
                  <a:pt x="3677" y="3375"/>
                  <a:pt x="3698" y="3290"/>
                  <a:pt x="3659" y="3225"/>
                </a:cubicBezTo>
                <a:cubicBezTo>
                  <a:pt x="3633" y="3181"/>
                  <a:pt x="3588" y="3157"/>
                  <a:pt x="3541" y="3157"/>
                </a:cubicBezTo>
                <a:cubicBezTo>
                  <a:pt x="3517" y="3157"/>
                  <a:pt x="3492" y="3164"/>
                  <a:pt x="3469" y="3177"/>
                </a:cubicBezTo>
                <a:cubicBezTo>
                  <a:pt x="3100" y="3396"/>
                  <a:pt x="2885" y="3705"/>
                  <a:pt x="2764" y="4023"/>
                </a:cubicBezTo>
                <a:cubicBezTo>
                  <a:pt x="2679" y="3922"/>
                  <a:pt x="2584" y="3833"/>
                  <a:pt x="2484" y="3754"/>
                </a:cubicBezTo>
                <a:cubicBezTo>
                  <a:pt x="2552" y="3524"/>
                  <a:pt x="2542" y="3274"/>
                  <a:pt x="2431" y="3058"/>
                </a:cubicBezTo>
                <a:cubicBezTo>
                  <a:pt x="2325" y="2851"/>
                  <a:pt x="2130" y="2687"/>
                  <a:pt x="1843" y="2604"/>
                </a:cubicBezTo>
                <a:cubicBezTo>
                  <a:pt x="1770" y="2584"/>
                  <a:pt x="1687" y="2575"/>
                  <a:pt x="1597" y="2575"/>
                </a:cubicBezTo>
                <a:cubicBezTo>
                  <a:pt x="1022" y="2575"/>
                  <a:pt x="178" y="2942"/>
                  <a:pt x="126" y="2965"/>
                </a:cubicBezTo>
                <a:cubicBezTo>
                  <a:pt x="47" y="2999"/>
                  <a:pt x="16" y="3097"/>
                  <a:pt x="65" y="3169"/>
                </a:cubicBezTo>
                <a:cubicBezTo>
                  <a:pt x="85" y="3199"/>
                  <a:pt x="390" y="3646"/>
                  <a:pt x="740" y="3987"/>
                </a:cubicBezTo>
                <a:cubicBezTo>
                  <a:pt x="932" y="4173"/>
                  <a:pt x="1140" y="4332"/>
                  <a:pt x="1332" y="4386"/>
                </a:cubicBezTo>
                <a:cubicBezTo>
                  <a:pt x="1437" y="4417"/>
                  <a:pt x="1538" y="4431"/>
                  <a:pt x="1633" y="4431"/>
                </a:cubicBezTo>
                <a:cubicBezTo>
                  <a:pt x="1787" y="4431"/>
                  <a:pt x="1926" y="4394"/>
                  <a:pt x="2047" y="4327"/>
                </a:cubicBezTo>
                <a:cubicBezTo>
                  <a:pt x="2179" y="4255"/>
                  <a:pt x="2288" y="4149"/>
                  <a:pt x="2368" y="4018"/>
                </a:cubicBezTo>
                <a:cubicBezTo>
                  <a:pt x="2482" y="4116"/>
                  <a:pt x="2585" y="4231"/>
                  <a:pt x="2669" y="4365"/>
                </a:cubicBezTo>
                <a:cubicBezTo>
                  <a:pt x="2616" y="4629"/>
                  <a:pt x="2614" y="4881"/>
                  <a:pt x="2628" y="5082"/>
                </a:cubicBezTo>
                <a:cubicBezTo>
                  <a:pt x="2502" y="4985"/>
                  <a:pt x="2345" y="4893"/>
                  <a:pt x="2160" y="4841"/>
                </a:cubicBezTo>
                <a:cubicBezTo>
                  <a:pt x="2062" y="4814"/>
                  <a:pt x="1956" y="4797"/>
                  <a:pt x="1844" y="4797"/>
                </a:cubicBezTo>
                <a:cubicBezTo>
                  <a:pt x="1571" y="4797"/>
                  <a:pt x="1258" y="4894"/>
                  <a:pt x="915" y="5162"/>
                </a:cubicBezTo>
                <a:cubicBezTo>
                  <a:pt x="877" y="5193"/>
                  <a:pt x="840" y="5224"/>
                  <a:pt x="802" y="5257"/>
                </a:cubicBezTo>
                <a:cubicBezTo>
                  <a:pt x="744" y="5306"/>
                  <a:pt x="739" y="5394"/>
                  <a:pt x="789" y="5452"/>
                </a:cubicBezTo>
                <a:cubicBezTo>
                  <a:pt x="816" y="5483"/>
                  <a:pt x="854" y="5499"/>
                  <a:pt x="893" y="5499"/>
                </a:cubicBezTo>
                <a:cubicBezTo>
                  <a:pt x="925" y="5499"/>
                  <a:pt x="957" y="5488"/>
                  <a:pt x="984" y="5465"/>
                </a:cubicBezTo>
                <a:cubicBezTo>
                  <a:pt x="1019" y="5433"/>
                  <a:pt x="1052" y="5406"/>
                  <a:pt x="1086" y="5379"/>
                </a:cubicBezTo>
                <a:cubicBezTo>
                  <a:pt x="1373" y="5155"/>
                  <a:pt x="1628" y="5075"/>
                  <a:pt x="1847" y="5075"/>
                </a:cubicBezTo>
                <a:cubicBezTo>
                  <a:pt x="1932" y="5075"/>
                  <a:pt x="2012" y="5087"/>
                  <a:pt x="2086" y="5108"/>
                </a:cubicBezTo>
                <a:cubicBezTo>
                  <a:pt x="2354" y="5183"/>
                  <a:pt x="2553" y="5368"/>
                  <a:pt x="2661" y="5491"/>
                </a:cubicBezTo>
                <a:cubicBezTo>
                  <a:pt x="2684" y="5516"/>
                  <a:pt x="2712" y="5558"/>
                  <a:pt x="2737" y="5578"/>
                </a:cubicBezTo>
                <a:cubicBezTo>
                  <a:pt x="2762" y="5598"/>
                  <a:pt x="2792" y="5607"/>
                  <a:pt x="2822" y="5607"/>
                </a:cubicBezTo>
                <a:cubicBezTo>
                  <a:pt x="2863" y="5607"/>
                  <a:pt x="2904" y="5589"/>
                  <a:pt x="2931" y="5553"/>
                </a:cubicBezTo>
                <a:cubicBezTo>
                  <a:pt x="2950" y="5528"/>
                  <a:pt x="2977" y="5495"/>
                  <a:pt x="3013" y="5458"/>
                </a:cubicBezTo>
                <a:cubicBezTo>
                  <a:pt x="3132" y="5331"/>
                  <a:pt x="3330" y="5161"/>
                  <a:pt x="3591" y="5099"/>
                </a:cubicBezTo>
                <a:cubicBezTo>
                  <a:pt x="3659" y="5082"/>
                  <a:pt x="3726" y="5075"/>
                  <a:pt x="3793" y="5075"/>
                </a:cubicBezTo>
                <a:cubicBezTo>
                  <a:pt x="4105" y="5075"/>
                  <a:pt x="4396" y="5239"/>
                  <a:pt x="4633" y="5443"/>
                </a:cubicBezTo>
                <a:cubicBezTo>
                  <a:pt x="4478" y="5711"/>
                  <a:pt x="4326" y="6009"/>
                  <a:pt x="4222" y="6326"/>
                </a:cubicBezTo>
                <a:cubicBezTo>
                  <a:pt x="4145" y="6573"/>
                  <a:pt x="4108" y="6817"/>
                  <a:pt x="4108" y="7050"/>
                </a:cubicBezTo>
                <a:cubicBezTo>
                  <a:pt x="4108" y="7589"/>
                  <a:pt x="4300" y="8091"/>
                  <a:pt x="4649" y="8497"/>
                </a:cubicBezTo>
                <a:cubicBezTo>
                  <a:pt x="4410" y="8776"/>
                  <a:pt x="4120" y="8986"/>
                  <a:pt x="3810" y="9077"/>
                </a:cubicBezTo>
                <a:cubicBezTo>
                  <a:pt x="3699" y="9111"/>
                  <a:pt x="3585" y="9128"/>
                  <a:pt x="3469" y="9128"/>
                </a:cubicBezTo>
                <a:cubicBezTo>
                  <a:pt x="3277" y="9128"/>
                  <a:pt x="3081" y="9080"/>
                  <a:pt x="2887" y="8972"/>
                </a:cubicBezTo>
                <a:cubicBezTo>
                  <a:pt x="2867" y="8960"/>
                  <a:pt x="2844" y="8954"/>
                  <a:pt x="2820" y="8954"/>
                </a:cubicBezTo>
                <a:cubicBezTo>
                  <a:pt x="2797" y="8954"/>
                  <a:pt x="2773" y="8960"/>
                  <a:pt x="2752" y="8972"/>
                </a:cubicBezTo>
                <a:cubicBezTo>
                  <a:pt x="2558" y="9080"/>
                  <a:pt x="2361" y="9129"/>
                  <a:pt x="2168" y="9129"/>
                </a:cubicBezTo>
                <a:cubicBezTo>
                  <a:pt x="2048" y="9129"/>
                  <a:pt x="1930" y="9110"/>
                  <a:pt x="1815" y="9075"/>
                </a:cubicBezTo>
                <a:cubicBezTo>
                  <a:pt x="1504" y="8980"/>
                  <a:pt x="1214" y="8765"/>
                  <a:pt x="974" y="8480"/>
                </a:cubicBezTo>
                <a:cubicBezTo>
                  <a:pt x="732" y="8193"/>
                  <a:pt x="542" y="7833"/>
                  <a:pt x="436" y="7458"/>
                </a:cubicBezTo>
                <a:cubicBezTo>
                  <a:pt x="286" y="6925"/>
                  <a:pt x="307" y="6358"/>
                  <a:pt x="586" y="5907"/>
                </a:cubicBezTo>
                <a:cubicBezTo>
                  <a:pt x="627" y="5842"/>
                  <a:pt x="606" y="5757"/>
                  <a:pt x="542" y="5717"/>
                </a:cubicBezTo>
                <a:cubicBezTo>
                  <a:pt x="519" y="5703"/>
                  <a:pt x="493" y="5696"/>
                  <a:pt x="468" y="5696"/>
                </a:cubicBezTo>
                <a:cubicBezTo>
                  <a:pt x="422" y="5696"/>
                  <a:pt x="376" y="5720"/>
                  <a:pt x="350" y="5762"/>
                </a:cubicBezTo>
                <a:cubicBezTo>
                  <a:pt x="27" y="6286"/>
                  <a:pt x="0" y="6931"/>
                  <a:pt x="169" y="7533"/>
                </a:cubicBezTo>
                <a:cubicBezTo>
                  <a:pt x="284" y="7947"/>
                  <a:pt x="494" y="8343"/>
                  <a:pt x="763" y="8661"/>
                </a:cubicBezTo>
                <a:cubicBezTo>
                  <a:pt x="1035" y="8982"/>
                  <a:pt x="1371" y="9229"/>
                  <a:pt x="1735" y="9341"/>
                </a:cubicBezTo>
                <a:cubicBezTo>
                  <a:pt x="1877" y="9385"/>
                  <a:pt x="2023" y="9408"/>
                  <a:pt x="2171" y="9408"/>
                </a:cubicBezTo>
                <a:cubicBezTo>
                  <a:pt x="2385" y="9408"/>
                  <a:pt x="2603" y="9359"/>
                  <a:pt x="2821" y="9250"/>
                </a:cubicBezTo>
                <a:cubicBezTo>
                  <a:pt x="3037" y="9359"/>
                  <a:pt x="3255" y="9408"/>
                  <a:pt x="3469" y="9408"/>
                </a:cubicBezTo>
                <a:cubicBezTo>
                  <a:pt x="3612" y="9408"/>
                  <a:pt x="3753" y="9386"/>
                  <a:pt x="3891" y="9345"/>
                </a:cubicBezTo>
                <a:cubicBezTo>
                  <a:pt x="4246" y="9239"/>
                  <a:pt x="4573" y="9004"/>
                  <a:pt x="4843" y="8697"/>
                </a:cubicBezTo>
                <a:cubicBezTo>
                  <a:pt x="5121" y="8955"/>
                  <a:pt x="5465" y="9152"/>
                  <a:pt x="5850" y="9275"/>
                </a:cubicBezTo>
                <a:cubicBezTo>
                  <a:pt x="6125" y="9361"/>
                  <a:pt x="6422" y="9408"/>
                  <a:pt x="6730" y="9408"/>
                </a:cubicBezTo>
                <a:cubicBezTo>
                  <a:pt x="7038" y="9408"/>
                  <a:pt x="7334" y="9360"/>
                  <a:pt x="7608" y="9275"/>
                </a:cubicBezTo>
                <a:cubicBezTo>
                  <a:pt x="8114" y="9116"/>
                  <a:pt x="8550" y="8823"/>
                  <a:pt x="8857" y="8439"/>
                </a:cubicBezTo>
                <a:cubicBezTo>
                  <a:pt x="9168" y="8053"/>
                  <a:pt x="9351" y="7577"/>
                  <a:pt x="9351" y="7052"/>
                </a:cubicBezTo>
                <a:cubicBezTo>
                  <a:pt x="9351" y="6818"/>
                  <a:pt x="9315" y="6575"/>
                  <a:pt x="9236" y="6327"/>
                </a:cubicBezTo>
                <a:cubicBezTo>
                  <a:pt x="9070" y="5799"/>
                  <a:pt x="8776" y="5342"/>
                  <a:pt x="8535" y="4968"/>
                </a:cubicBezTo>
                <a:cubicBezTo>
                  <a:pt x="8392" y="4746"/>
                  <a:pt x="8268" y="4555"/>
                  <a:pt x="8209" y="4406"/>
                </a:cubicBezTo>
                <a:cubicBezTo>
                  <a:pt x="8150" y="4257"/>
                  <a:pt x="8103" y="4103"/>
                  <a:pt x="8064" y="3949"/>
                </a:cubicBezTo>
                <a:lnTo>
                  <a:pt x="8064" y="3949"/>
                </a:lnTo>
                <a:cubicBezTo>
                  <a:pt x="8710" y="4054"/>
                  <a:pt x="9344" y="4061"/>
                  <a:pt x="9394" y="4061"/>
                </a:cubicBezTo>
                <a:cubicBezTo>
                  <a:pt x="9480" y="4061"/>
                  <a:pt x="9545" y="3982"/>
                  <a:pt x="9529" y="3897"/>
                </a:cubicBezTo>
                <a:cubicBezTo>
                  <a:pt x="9511" y="3797"/>
                  <a:pt x="9191" y="2020"/>
                  <a:pt x="8573" y="1449"/>
                </a:cubicBezTo>
                <a:cubicBezTo>
                  <a:pt x="8320" y="1217"/>
                  <a:pt x="7985" y="1066"/>
                  <a:pt x="7641" y="1066"/>
                </a:cubicBezTo>
                <a:cubicBezTo>
                  <a:pt x="7598" y="1066"/>
                  <a:pt x="7555" y="1069"/>
                  <a:pt x="7512" y="1074"/>
                </a:cubicBezTo>
                <a:cubicBezTo>
                  <a:pt x="7297" y="1099"/>
                  <a:pt x="7093" y="1180"/>
                  <a:pt x="6910" y="1310"/>
                </a:cubicBezTo>
                <a:cubicBezTo>
                  <a:pt x="6921" y="925"/>
                  <a:pt x="6835" y="342"/>
                  <a:pt x="6294" y="21"/>
                </a:cubicBezTo>
                <a:cubicBezTo>
                  <a:pt x="6271" y="7"/>
                  <a:pt x="6247" y="1"/>
                  <a:pt x="62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9" name="Google Shape;599;p6"/>
          <p:cNvSpPr/>
          <p:nvPr/>
        </p:nvSpPr>
        <p:spPr>
          <a:xfrm>
            <a:off x="1082588" y="2553884"/>
            <a:ext cx="373835" cy="360950"/>
          </a:xfrm>
          <a:custGeom>
            <a:rect b="b" l="l" r="r" t="t"/>
            <a:pathLst>
              <a:path extrusionOk="0" h="9160" w="9487">
                <a:moveTo>
                  <a:pt x="7706" y="281"/>
                </a:moveTo>
                <a:cubicBezTo>
                  <a:pt x="7752" y="281"/>
                  <a:pt x="7794" y="301"/>
                  <a:pt x="7826" y="331"/>
                </a:cubicBezTo>
                <a:cubicBezTo>
                  <a:pt x="7858" y="362"/>
                  <a:pt x="7876" y="404"/>
                  <a:pt x="7876" y="450"/>
                </a:cubicBezTo>
                <a:lnTo>
                  <a:pt x="7876" y="967"/>
                </a:lnTo>
                <a:lnTo>
                  <a:pt x="5967" y="967"/>
                </a:lnTo>
                <a:lnTo>
                  <a:pt x="5967" y="450"/>
                </a:lnTo>
                <a:cubicBezTo>
                  <a:pt x="5967" y="404"/>
                  <a:pt x="5987" y="362"/>
                  <a:pt x="6018" y="331"/>
                </a:cubicBezTo>
                <a:cubicBezTo>
                  <a:pt x="6048" y="301"/>
                  <a:pt x="6092" y="281"/>
                  <a:pt x="6138" y="281"/>
                </a:cubicBezTo>
                <a:close/>
                <a:moveTo>
                  <a:pt x="8261" y="4446"/>
                </a:moveTo>
                <a:cubicBezTo>
                  <a:pt x="8348" y="4551"/>
                  <a:pt x="8427" y="4654"/>
                  <a:pt x="8487" y="4750"/>
                </a:cubicBezTo>
                <a:cubicBezTo>
                  <a:pt x="8561" y="4870"/>
                  <a:pt x="8608" y="4984"/>
                  <a:pt x="8606" y="5089"/>
                </a:cubicBezTo>
                <a:cubicBezTo>
                  <a:pt x="8606" y="5184"/>
                  <a:pt x="8568" y="5273"/>
                  <a:pt x="8504" y="5335"/>
                </a:cubicBezTo>
                <a:cubicBezTo>
                  <a:pt x="8443" y="5398"/>
                  <a:pt x="8356" y="5436"/>
                  <a:pt x="8260" y="5436"/>
                </a:cubicBezTo>
                <a:cubicBezTo>
                  <a:pt x="8165" y="5436"/>
                  <a:pt x="8077" y="5398"/>
                  <a:pt x="8014" y="5335"/>
                </a:cubicBezTo>
                <a:cubicBezTo>
                  <a:pt x="7951" y="5273"/>
                  <a:pt x="7913" y="5185"/>
                  <a:pt x="7913" y="5089"/>
                </a:cubicBezTo>
                <a:cubicBezTo>
                  <a:pt x="7913" y="4984"/>
                  <a:pt x="7959" y="4871"/>
                  <a:pt x="8034" y="4750"/>
                </a:cubicBezTo>
                <a:cubicBezTo>
                  <a:pt x="8095" y="4651"/>
                  <a:pt x="8172" y="4551"/>
                  <a:pt x="8261" y="4446"/>
                </a:cubicBezTo>
                <a:close/>
                <a:moveTo>
                  <a:pt x="8261" y="4095"/>
                </a:moveTo>
                <a:cubicBezTo>
                  <a:pt x="8223" y="4095"/>
                  <a:pt x="8184" y="4111"/>
                  <a:pt x="8156" y="4143"/>
                </a:cubicBezTo>
                <a:cubicBezTo>
                  <a:pt x="8018" y="4301"/>
                  <a:pt x="7893" y="4454"/>
                  <a:pt x="7800" y="4604"/>
                </a:cubicBezTo>
                <a:cubicBezTo>
                  <a:pt x="7697" y="4767"/>
                  <a:pt x="7636" y="4928"/>
                  <a:pt x="7636" y="5091"/>
                </a:cubicBezTo>
                <a:cubicBezTo>
                  <a:pt x="7636" y="5263"/>
                  <a:pt x="7706" y="5420"/>
                  <a:pt x="7819" y="5532"/>
                </a:cubicBezTo>
                <a:cubicBezTo>
                  <a:pt x="7932" y="5646"/>
                  <a:pt x="8088" y="5716"/>
                  <a:pt x="8261" y="5716"/>
                </a:cubicBezTo>
                <a:cubicBezTo>
                  <a:pt x="8434" y="5716"/>
                  <a:pt x="8589" y="5646"/>
                  <a:pt x="8703" y="5532"/>
                </a:cubicBezTo>
                <a:cubicBezTo>
                  <a:pt x="8816" y="5420"/>
                  <a:pt x="8886" y="5263"/>
                  <a:pt x="8886" y="5091"/>
                </a:cubicBezTo>
                <a:cubicBezTo>
                  <a:pt x="8886" y="4928"/>
                  <a:pt x="8823" y="4767"/>
                  <a:pt x="8723" y="4604"/>
                </a:cubicBezTo>
                <a:cubicBezTo>
                  <a:pt x="8630" y="4454"/>
                  <a:pt x="8503" y="4302"/>
                  <a:pt x="8366" y="4144"/>
                </a:cubicBezTo>
                <a:cubicBezTo>
                  <a:pt x="8339" y="4112"/>
                  <a:pt x="8300" y="4095"/>
                  <a:pt x="8261" y="4095"/>
                </a:cubicBezTo>
                <a:close/>
                <a:moveTo>
                  <a:pt x="8140" y="6101"/>
                </a:moveTo>
                <a:cubicBezTo>
                  <a:pt x="8070" y="6101"/>
                  <a:pt x="8006" y="6153"/>
                  <a:pt x="7997" y="6222"/>
                </a:cubicBezTo>
                <a:cubicBezTo>
                  <a:pt x="7986" y="6307"/>
                  <a:pt x="8051" y="6380"/>
                  <a:pt x="8134" y="6380"/>
                </a:cubicBezTo>
                <a:lnTo>
                  <a:pt x="8386" y="6380"/>
                </a:lnTo>
                <a:cubicBezTo>
                  <a:pt x="8473" y="6380"/>
                  <a:pt x="8541" y="6299"/>
                  <a:pt x="8521" y="6210"/>
                </a:cubicBezTo>
                <a:cubicBezTo>
                  <a:pt x="8509" y="6144"/>
                  <a:pt x="8448" y="6101"/>
                  <a:pt x="8382" y="6101"/>
                </a:cubicBezTo>
                <a:close/>
                <a:moveTo>
                  <a:pt x="7782" y="6713"/>
                </a:moveTo>
                <a:cubicBezTo>
                  <a:pt x="7711" y="6713"/>
                  <a:pt x="7648" y="6765"/>
                  <a:pt x="7639" y="6835"/>
                </a:cubicBezTo>
                <a:cubicBezTo>
                  <a:pt x="7630" y="6920"/>
                  <a:pt x="7696" y="6992"/>
                  <a:pt x="7779" y="6992"/>
                </a:cubicBezTo>
                <a:lnTo>
                  <a:pt x="8741" y="6992"/>
                </a:lnTo>
                <a:cubicBezTo>
                  <a:pt x="8823" y="6992"/>
                  <a:pt x="8889" y="6920"/>
                  <a:pt x="8879" y="6835"/>
                </a:cubicBezTo>
                <a:cubicBezTo>
                  <a:pt x="8872" y="6765"/>
                  <a:pt x="8808" y="6713"/>
                  <a:pt x="8737" y="6713"/>
                </a:cubicBezTo>
                <a:close/>
                <a:moveTo>
                  <a:pt x="6168" y="5564"/>
                </a:moveTo>
                <a:cubicBezTo>
                  <a:pt x="6208" y="5564"/>
                  <a:pt x="6242" y="5580"/>
                  <a:pt x="6269" y="5606"/>
                </a:cubicBezTo>
                <a:cubicBezTo>
                  <a:pt x="6295" y="5633"/>
                  <a:pt x="6311" y="5669"/>
                  <a:pt x="6311" y="5708"/>
                </a:cubicBezTo>
                <a:cubicBezTo>
                  <a:pt x="6311" y="6212"/>
                  <a:pt x="6189" y="6687"/>
                  <a:pt x="5971" y="7102"/>
                </a:cubicBezTo>
                <a:cubicBezTo>
                  <a:pt x="5753" y="7521"/>
                  <a:pt x="5437" y="7884"/>
                  <a:pt x="5058" y="8158"/>
                </a:cubicBezTo>
                <a:lnTo>
                  <a:pt x="1532" y="8158"/>
                </a:lnTo>
                <a:cubicBezTo>
                  <a:pt x="1151" y="7884"/>
                  <a:pt x="835" y="7521"/>
                  <a:pt x="617" y="7102"/>
                </a:cubicBezTo>
                <a:cubicBezTo>
                  <a:pt x="399" y="6686"/>
                  <a:pt x="276" y="6212"/>
                  <a:pt x="276" y="5708"/>
                </a:cubicBezTo>
                <a:cubicBezTo>
                  <a:pt x="276" y="5669"/>
                  <a:pt x="292" y="5633"/>
                  <a:pt x="318" y="5606"/>
                </a:cubicBezTo>
                <a:cubicBezTo>
                  <a:pt x="345" y="5580"/>
                  <a:pt x="380" y="5564"/>
                  <a:pt x="421" y="5564"/>
                </a:cubicBezTo>
                <a:close/>
                <a:moveTo>
                  <a:pt x="4965" y="8437"/>
                </a:moveTo>
                <a:lnTo>
                  <a:pt x="4965" y="8881"/>
                </a:lnTo>
                <a:lnTo>
                  <a:pt x="1629" y="8881"/>
                </a:lnTo>
                <a:lnTo>
                  <a:pt x="1629" y="8437"/>
                </a:lnTo>
                <a:close/>
                <a:moveTo>
                  <a:pt x="5835" y="1297"/>
                </a:moveTo>
                <a:lnTo>
                  <a:pt x="7041" y="2499"/>
                </a:lnTo>
                <a:lnTo>
                  <a:pt x="7041" y="8881"/>
                </a:lnTo>
                <a:lnTo>
                  <a:pt x="5243" y="8881"/>
                </a:lnTo>
                <a:lnTo>
                  <a:pt x="5243" y="8368"/>
                </a:lnTo>
                <a:cubicBezTo>
                  <a:pt x="5651" y="8070"/>
                  <a:pt x="5987" y="7682"/>
                  <a:pt x="6223" y="7230"/>
                </a:cubicBezTo>
                <a:cubicBezTo>
                  <a:pt x="6461" y="6774"/>
                  <a:pt x="6595" y="6257"/>
                  <a:pt x="6595" y="5709"/>
                </a:cubicBezTo>
                <a:cubicBezTo>
                  <a:pt x="6595" y="5590"/>
                  <a:pt x="6547" y="5485"/>
                  <a:pt x="6471" y="5409"/>
                </a:cubicBezTo>
                <a:cubicBezTo>
                  <a:pt x="6394" y="5332"/>
                  <a:pt x="6288" y="5284"/>
                  <a:pt x="6172" y="5284"/>
                </a:cubicBezTo>
                <a:lnTo>
                  <a:pt x="4631" y="5284"/>
                </a:lnTo>
                <a:lnTo>
                  <a:pt x="4631" y="2499"/>
                </a:lnTo>
                <a:lnTo>
                  <a:pt x="5835" y="1297"/>
                </a:lnTo>
                <a:close/>
                <a:moveTo>
                  <a:pt x="9210" y="2580"/>
                </a:moveTo>
                <a:lnTo>
                  <a:pt x="9210" y="8882"/>
                </a:lnTo>
                <a:lnTo>
                  <a:pt x="7301" y="8882"/>
                </a:lnTo>
                <a:lnTo>
                  <a:pt x="7301" y="2580"/>
                </a:lnTo>
                <a:close/>
                <a:moveTo>
                  <a:pt x="6137" y="1"/>
                </a:moveTo>
                <a:cubicBezTo>
                  <a:pt x="6015" y="1"/>
                  <a:pt x="5903" y="51"/>
                  <a:pt x="5820" y="133"/>
                </a:cubicBezTo>
                <a:cubicBezTo>
                  <a:pt x="5739" y="213"/>
                  <a:pt x="5689" y="325"/>
                  <a:pt x="5689" y="447"/>
                </a:cubicBezTo>
                <a:lnTo>
                  <a:pt x="5689" y="1041"/>
                </a:lnTo>
                <a:lnTo>
                  <a:pt x="4390" y="2340"/>
                </a:lnTo>
                <a:cubicBezTo>
                  <a:pt x="4363" y="2365"/>
                  <a:pt x="4348" y="2401"/>
                  <a:pt x="4353" y="2439"/>
                </a:cubicBezTo>
                <a:lnTo>
                  <a:pt x="4353" y="5284"/>
                </a:lnTo>
                <a:lnTo>
                  <a:pt x="2592" y="5284"/>
                </a:lnTo>
                <a:lnTo>
                  <a:pt x="2113" y="4455"/>
                </a:lnTo>
                <a:cubicBezTo>
                  <a:pt x="2087" y="4411"/>
                  <a:pt x="2040" y="4387"/>
                  <a:pt x="1992" y="4387"/>
                </a:cubicBezTo>
                <a:cubicBezTo>
                  <a:pt x="1969" y="4387"/>
                  <a:pt x="1945" y="4393"/>
                  <a:pt x="1923" y="4406"/>
                </a:cubicBezTo>
                <a:cubicBezTo>
                  <a:pt x="1857" y="4444"/>
                  <a:pt x="1834" y="4529"/>
                  <a:pt x="1872" y="4596"/>
                </a:cubicBezTo>
                <a:lnTo>
                  <a:pt x="2271" y="5303"/>
                </a:lnTo>
                <a:lnTo>
                  <a:pt x="1967" y="5303"/>
                </a:lnTo>
                <a:lnTo>
                  <a:pt x="808" y="3279"/>
                </a:lnTo>
                <a:cubicBezTo>
                  <a:pt x="790" y="3250"/>
                  <a:pt x="786" y="3213"/>
                  <a:pt x="795" y="3180"/>
                </a:cubicBezTo>
                <a:cubicBezTo>
                  <a:pt x="805" y="3147"/>
                  <a:pt x="824" y="3118"/>
                  <a:pt x="855" y="3099"/>
                </a:cubicBezTo>
                <a:cubicBezTo>
                  <a:pt x="876" y="3088"/>
                  <a:pt x="898" y="3082"/>
                  <a:pt x="921" y="3082"/>
                </a:cubicBezTo>
                <a:cubicBezTo>
                  <a:pt x="932" y="3082"/>
                  <a:pt x="944" y="3084"/>
                  <a:pt x="955" y="3087"/>
                </a:cubicBezTo>
                <a:cubicBezTo>
                  <a:pt x="999" y="3098"/>
                  <a:pt x="1017" y="3119"/>
                  <a:pt x="1040" y="3155"/>
                </a:cubicBezTo>
                <a:lnTo>
                  <a:pt x="1556" y="4048"/>
                </a:lnTo>
                <a:cubicBezTo>
                  <a:pt x="1581" y="4093"/>
                  <a:pt x="1628" y="4118"/>
                  <a:pt x="1676" y="4118"/>
                </a:cubicBezTo>
                <a:cubicBezTo>
                  <a:pt x="1699" y="4118"/>
                  <a:pt x="1723" y="4112"/>
                  <a:pt x="1745" y="4100"/>
                </a:cubicBezTo>
                <a:cubicBezTo>
                  <a:pt x="1812" y="4061"/>
                  <a:pt x="1834" y="3976"/>
                  <a:pt x="1796" y="3911"/>
                </a:cubicBezTo>
                <a:lnTo>
                  <a:pt x="1280" y="3016"/>
                </a:lnTo>
                <a:cubicBezTo>
                  <a:pt x="1228" y="2924"/>
                  <a:pt x="1131" y="2846"/>
                  <a:pt x="1028" y="2819"/>
                </a:cubicBezTo>
                <a:cubicBezTo>
                  <a:pt x="994" y="2810"/>
                  <a:pt x="958" y="2805"/>
                  <a:pt x="922" y="2805"/>
                </a:cubicBezTo>
                <a:cubicBezTo>
                  <a:pt x="853" y="2805"/>
                  <a:pt x="783" y="2822"/>
                  <a:pt x="718" y="2860"/>
                </a:cubicBezTo>
                <a:cubicBezTo>
                  <a:pt x="621" y="2915"/>
                  <a:pt x="556" y="3006"/>
                  <a:pt x="528" y="3108"/>
                </a:cubicBezTo>
                <a:cubicBezTo>
                  <a:pt x="501" y="3210"/>
                  <a:pt x="516" y="3324"/>
                  <a:pt x="569" y="3417"/>
                </a:cubicBezTo>
                <a:lnTo>
                  <a:pt x="1648" y="5283"/>
                </a:lnTo>
                <a:lnTo>
                  <a:pt x="423" y="5283"/>
                </a:lnTo>
                <a:cubicBezTo>
                  <a:pt x="307" y="5283"/>
                  <a:pt x="201" y="5331"/>
                  <a:pt x="125" y="5408"/>
                </a:cubicBezTo>
                <a:cubicBezTo>
                  <a:pt x="48" y="5484"/>
                  <a:pt x="1" y="5589"/>
                  <a:pt x="1" y="5707"/>
                </a:cubicBezTo>
                <a:cubicBezTo>
                  <a:pt x="1" y="6255"/>
                  <a:pt x="136" y="6774"/>
                  <a:pt x="373" y="7229"/>
                </a:cubicBezTo>
                <a:cubicBezTo>
                  <a:pt x="607" y="7679"/>
                  <a:pt x="943" y="8069"/>
                  <a:pt x="1349" y="8367"/>
                </a:cubicBezTo>
                <a:lnTo>
                  <a:pt x="1349" y="9019"/>
                </a:lnTo>
                <a:cubicBezTo>
                  <a:pt x="1349" y="9096"/>
                  <a:pt x="1412" y="9160"/>
                  <a:pt x="1488" y="9160"/>
                </a:cubicBezTo>
                <a:lnTo>
                  <a:pt x="9347" y="9160"/>
                </a:lnTo>
                <a:cubicBezTo>
                  <a:pt x="9423" y="9160"/>
                  <a:pt x="9487" y="9096"/>
                  <a:pt x="9487" y="9019"/>
                </a:cubicBezTo>
                <a:lnTo>
                  <a:pt x="9487" y="2439"/>
                </a:lnTo>
                <a:cubicBezTo>
                  <a:pt x="9487" y="2439"/>
                  <a:pt x="9487" y="2399"/>
                  <a:pt x="9479" y="2381"/>
                </a:cubicBezTo>
                <a:lnTo>
                  <a:pt x="9478" y="2378"/>
                </a:lnTo>
                <a:lnTo>
                  <a:pt x="9478" y="2377"/>
                </a:lnTo>
                <a:lnTo>
                  <a:pt x="9478" y="2375"/>
                </a:lnTo>
                <a:lnTo>
                  <a:pt x="9476" y="2372"/>
                </a:lnTo>
                <a:lnTo>
                  <a:pt x="9475" y="2370"/>
                </a:lnTo>
                <a:lnTo>
                  <a:pt x="9474" y="2367"/>
                </a:lnTo>
                <a:lnTo>
                  <a:pt x="9474" y="2366"/>
                </a:lnTo>
                <a:lnTo>
                  <a:pt x="9473" y="2364"/>
                </a:lnTo>
                <a:lnTo>
                  <a:pt x="9473" y="2362"/>
                </a:lnTo>
                <a:lnTo>
                  <a:pt x="9471" y="2361"/>
                </a:lnTo>
                <a:lnTo>
                  <a:pt x="9470" y="2360"/>
                </a:lnTo>
                <a:lnTo>
                  <a:pt x="9469" y="2359"/>
                </a:lnTo>
                <a:lnTo>
                  <a:pt x="9468" y="2357"/>
                </a:lnTo>
                <a:lnTo>
                  <a:pt x="9466" y="2356"/>
                </a:lnTo>
                <a:lnTo>
                  <a:pt x="9466" y="2355"/>
                </a:lnTo>
                <a:lnTo>
                  <a:pt x="9465" y="2351"/>
                </a:lnTo>
                <a:lnTo>
                  <a:pt x="9452" y="2349"/>
                </a:lnTo>
                <a:cubicBezTo>
                  <a:pt x="9459" y="2346"/>
                  <a:pt x="9455" y="2343"/>
                  <a:pt x="9452" y="2339"/>
                </a:cubicBezTo>
                <a:lnTo>
                  <a:pt x="8947" y="1833"/>
                </a:lnTo>
                <a:cubicBezTo>
                  <a:pt x="8920" y="1806"/>
                  <a:pt x="8884" y="1793"/>
                  <a:pt x="8848" y="1793"/>
                </a:cubicBezTo>
                <a:cubicBezTo>
                  <a:pt x="8813" y="1793"/>
                  <a:pt x="8777" y="1806"/>
                  <a:pt x="8750" y="1833"/>
                </a:cubicBezTo>
                <a:cubicBezTo>
                  <a:pt x="8695" y="1887"/>
                  <a:pt x="8695" y="1976"/>
                  <a:pt x="8750" y="2030"/>
                </a:cubicBezTo>
                <a:lnTo>
                  <a:pt x="9019" y="2299"/>
                </a:lnTo>
                <a:lnTo>
                  <a:pt x="7227" y="2299"/>
                </a:lnTo>
                <a:lnTo>
                  <a:pt x="6163" y="1242"/>
                </a:lnTo>
                <a:lnTo>
                  <a:pt x="7957" y="1242"/>
                </a:lnTo>
                <a:lnTo>
                  <a:pt x="8306" y="1590"/>
                </a:lnTo>
                <a:cubicBezTo>
                  <a:pt x="8333" y="1617"/>
                  <a:pt x="8369" y="1630"/>
                  <a:pt x="8404" y="1630"/>
                </a:cubicBezTo>
                <a:cubicBezTo>
                  <a:pt x="8440" y="1630"/>
                  <a:pt x="8475" y="1617"/>
                  <a:pt x="8502" y="1590"/>
                </a:cubicBezTo>
                <a:cubicBezTo>
                  <a:pt x="8556" y="1537"/>
                  <a:pt x="8556" y="1448"/>
                  <a:pt x="8502" y="1394"/>
                </a:cubicBezTo>
                <a:lnTo>
                  <a:pt x="8154" y="1047"/>
                </a:lnTo>
                <a:lnTo>
                  <a:pt x="8154" y="447"/>
                </a:lnTo>
                <a:cubicBezTo>
                  <a:pt x="8154" y="325"/>
                  <a:pt x="8103" y="213"/>
                  <a:pt x="8022" y="133"/>
                </a:cubicBezTo>
                <a:cubicBezTo>
                  <a:pt x="7942" y="50"/>
                  <a:pt x="7829" y="1"/>
                  <a:pt x="770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cxnSp>
        <p:nvCxnSpPr>
          <p:cNvPr id="600" name="Google Shape;600;p6"/>
          <p:cNvCxnSpPr/>
          <p:nvPr/>
        </p:nvCxnSpPr>
        <p:spPr>
          <a:xfrm>
            <a:off x="4114600" y="3123300"/>
            <a:ext cx="303300" cy="13800"/>
          </a:xfrm>
          <a:prstGeom prst="straightConnector1">
            <a:avLst/>
          </a:prstGeom>
          <a:noFill/>
          <a:ln cap="flat" cmpd="sng" w="28575">
            <a:solidFill>
              <a:srgbClr val="6AA84F"/>
            </a:solidFill>
            <a:prstDash val="solid"/>
            <a:round/>
            <a:headEnd len="med" w="med" type="none"/>
            <a:tailEnd len="med" w="med" type="triangle"/>
          </a:ln>
        </p:spPr>
      </p:cxnSp>
      <p:cxnSp>
        <p:nvCxnSpPr>
          <p:cNvPr id="601" name="Google Shape;601;p6"/>
          <p:cNvCxnSpPr/>
          <p:nvPr/>
        </p:nvCxnSpPr>
        <p:spPr>
          <a:xfrm>
            <a:off x="6232400" y="3123300"/>
            <a:ext cx="303300" cy="13800"/>
          </a:xfrm>
          <a:prstGeom prst="straightConnector1">
            <a:avLst/>
          </a:prstGeom>
          <a:noFill/>
          <a:ln cap="flat" cmpd="sng" w="28575">
            <a:solidFill>
              <a:srgbClr val="6AA84F"/>
            </a:solidFill>
            <a:prstDash val="solid"/>
            <a:round/>
            <a:headEnd len="med" w="med" type="none"/>
            <a:tailEnd len="med" w="med" type="triangle"/>
          </a:ln>
        </p:spPr>
      </p:cxnSp>
      <p:cxnSp>
        <p:nvCxnSpPr>
          <p:cNvPr id="602" name="Google Shape;602;p6"/>
          <p:cNvCxnSpPr/>
          <p:nvPr/>
        </p:nvCxnSpPr>
        <p:spPr>
          <a:xfrm>
            <a:off x="4572000" y="3657063"/>
            <a:ext cx="0" cy="413700"/>
          </a:xfrm>
          <a:prstGeom prst="straightConnector1">
            <a:avLst/>
          </a:prstGeom>
          <a:noFill/>
          <a:ln cap="flat" cmpd="sng" w="28575">
            <a:solidFill>
              <a:schemeClr val="dk1"/>
            </a:solidFill>
            <a:prstDash val="solid"/>
            <a:round/>
            <a:headEnd len="med" w="med" type="none"/>
            <a:tailEnd len="med" w="med" type="triangle"/>
          </a:ln>
        </p:spPr>
      </p:cxnSp>
      <p:sp>
        <p:nvSpPr>
          <p:cNvPr id="603" name="Google Shape;603;p6"/>
          <p:cNvSpPr txBox="1"/>
          <p:nvPr/>
        </p:nvSpPr>
        <p:spPr>
          <a:xfrm>
            <a:off x="4070100" y="4107825"/>
            <a:ext cx="10038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Open Sans"/>
                <a:ea typeface="Open Sans"/>
                <a:cs typeface="Open Sans"/>
                <a:sym typeface="Open Sans"/>
              </a:rPr>
              <a:t>Streamlit</a:t>
            </a:r>
            <a:endParaRPr b="1">
              <a:latin typeface="Open Sans"/>
              <a:ea typeface="Open Sans"/>
              <a:cs typeface="Open Sans"/>
              <a:sym typeface="Open Sans"/>
            </a:endParaRPr>
          </a:p>
        </p:txBody>
      </p:sp>
      <p:sp>
        <p:nvSpPr>
          <p:cNvPr id="604" name="Google Shape;604;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5" name="Google Shape;605;p6"/>
          <p:cNvSpPr txBox="1"/>
          <p:nvPr/>
        </p:nvSpPr>
        <p:spPr>
          <a:xfrm>
            <a:off x="4417900" y="2823488"/>
            <a:ext cx="2048700" cy="52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lt1"/>
                </a:solidFill>
                <a:latin typeface="Open Sans"/>
                <a:ea typeface="Open Sans"/>
                <a:cs typeface="Open Sans"/>
                <a:sym typeface="Open Sans"/>
              </a:rPr>
              <a:t>UECFOOD-256 dataset </a:t>
            </a:r>
            <a:endParaRPr b="1" sz="1200">
              <a:solidFill>
                <a:schemeClr val="lt1"/>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1200">
                <a:solidFill>
                  <a:schemeClr val="lt1"/>
                </a:solidFill>
                <a:latin typeface="Open Sans"/>
                <a:ea typeface="Open Sans"/>
                <a:cs typeface="Open Sans"/>
                <a:sym typeface="Open Sans"/>
              </a:rPr>
              <a:t>School Lunch dataset</a:t>
            </a:r>
            <a:endParaRPr b="1" sz="1200">
              <a:solidFill>
                <a:schemeClr val="lt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25b231a1947_0_123"/>
          <p:cNvSpPr/>
          <p:nvPr/>
        </p:nvSpPr>
        <p:spPr>
          <a:xfrm>
            <a:off x="334550" y="1026900"/>
            <a:ext cx="8537100" cy="4041600"/>
          </a:xfrm>
          <a:prstGeom prst="roundRect">
            <a:avLst>
              <a:gd fmla="val 192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g25b231a1947_0_123"/>
          <p:cNvSpPr txBox="1"/>
          <p:nvPr>
            <p:ph type="title"/>
          </p:nvPr>
        </p:nvSpPr>
        <p:spPr>
          <a:xfrm>
            <a:off x="720000" y="3876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Meal Analysis</a:t>
            </a:r>
            <a:endParaRPr/>
          </a:p>
        </p:txBody>
      </p:sp>
      <p:sp>
        <p:nvSpPr>
          <p:cNvPr id="612" name="Google Shape;612;g25b231a1947_0_1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13" name="Google Shape;613;g25b231a1947_0_123" title="Video_meal analysis_2.mov">
            <a:hlinkClick r:id="rId3"/>
          </p:cNvPr>
          <p:cNvPicPr preferRelativeResize="0"/>
          <p:nvPr/>
        </p:nvPicPr>
        <p:blipFill>
          <a:blip r:embed="rId4">
            <a:alphaModFix/>
          </a:blip>
          <a:stretch>
            <a:fillRect/>
          </a:stretch>
        </p:blipFill>
        <p:spPr>
          <a:xfrm>
            <a:off x="240425" y="951900"/>
            <a:ext cx="8663150" cy="3921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25b231a1947_0_133"/>
          <p:cNvSpPr/>
          <p:nvPr/>
        </p:nvSpPr>
        <p:spPr>
          <a:xfrm>
            <a:off x="334550" y="909800"/>
            <a:ext cx="8537100" cy="4158600"/>
          </a:xfrm>
          <a:prstGeom prst="roundRect">
            <a:avLst>
              <a:gd fmla="val 192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25b231a1947_0_133"/>
          <p:cNvSpPr txBox="1"/>
          <p:nvPr>
            <p:ph type="title"/>
          </p:nvPr>
        </p:nvSpPr>
        <p:spPr>
          <a:xfrm>
            <a:off x="643800" y="3114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Diet Planning</a:t>
            </a:r>
            <a:endParaRPr/>
          </a:p>
        </p:txBody>
      </p:sp>
      <p:pic>
        <p:nvPicPr>
          <p:cNvPr id="620" name="Google Shape;620;g25b231a1947_0_133" title="Video_diet planning.mov">
            <a:hlinkClick r:id="rId3"/>
          </p:cNvPr>
          <p:cNvPicPr preferRelativeResize="0"/>
          <p:nvPr/>
        </p:nvPicPr>
        <p:blipFill>
          <a:blip r:embed="rId4">
            <a:alphaModFix/>
          </a:blip>
          <a:stretch>
            <a:fillRect/>
          </a:stretch>
        </p:blipFill>
        <p:spPr>
          <a:xfrm>
            <a:off x="2546750" y="1042425"/>
            <a:ext cx="4050499" cy="3948675"/>
          </a:xfrm>
          <a:prstGeom prst="rect">
            <a:avLst/>
          </a:prstGeom>
          <a:noFill/>
          <a:ln>
            <a:noFill/>
          </a:ln>
        </p:spPr>
      </p:pic>
      <p:sp>
        <p:nvSpPr>
          <p:cNvPr id="621" name="Google Shape;621;g25b231a1947_0_1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g25b231a1947_0_153"/>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Key Milestones</a:t>
            </a:r>
            <a:endParaRPr/>
          </a:p>
        </p:txBody>
      </p:sp>
      <p:sp>
        <p:nvSpPr>
          <p:cNvPr id="627" name="Google Shape;627;g25b231a1947_0_153"/>
          <p:cNvSpPr/>
          <p:nvPr/>
        </p:nvSpPr>
        <p:spPr>
          <a:xfrm>
            <a:off x="954550" y="2571750"/>
            <a:ext cx="1690200" cy="743100"/>
          </a:xfrm>
          <a:prstGeom prst="homePlate">
            <a:avLst>
              <a:gd fmla="val 50000" name="adj"/>
            </a:avLst>
          </a:prstGeom>
          <a:solidFill>
            <a:srgbClr val="92CF3D"/>
          </a:solidFill>
          <a:ln cap="flat" cmpd="sng" w="9525">
            <a:solidFill>
              <a:srgbClr val="92CF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Dataset</a:t>
            </a:r>
            <a:endParaRPr b="1">
              <a:latin typeface="Open Sans"/>
              <a:ea typeface="Open Sans"/>
              <a:cs typeface="Open Sans"/>
              <a:sym typeface="Open Sans"/>
            </a:endParaRPr>
          </a:p>
        </p:txBody>
      </p:sp>
      <p:sp>
        <p:nvSpPr>
          <p:cNvPr id="628" name="Google Shape;628;g25b231a1947_0_153"/>
          <p:cNvSpPr/>
          <p:nvPr/>
        </p:nvSpPr>
        <p:spPr>
          <a:xfrm>
            <a:off x="2802775" y="2571750"/>
            <a:ext cx="1690200" cy="743100"/>
          </a:xfrm>
          <a:prstGeom prst="homePlate">
            <a:avLst>
              <a:gd fmla="val 50000" name="adj"/>
            </a:avLst>
          </a:prstGeom>
          <a:solidFill>
            <a:srgbClr val="58CF9E"/>
          </a:solidFill>
          <a:ln cap="flat" cmpd="sng" w="9525">
            <a:solidFill>
              <a:srgbClr val="58CF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Data Preprocessing</a:t>
            </a:r>
            <a:endParaRPr b="1">
              <a:latin typeface="Open Sans"/>
              <a:ea typeface="Open Sans"/>
              <a:cs typeface="Open Sans"/>
              <a:sym typeface="Open Sans"/>
            </a:endParaRPr>
          </a:p>
        </p:txBody>
      </p:sp>
      <p:sp>
        <p:nvSpPr>
          <p:cNvPr id="629" name="Google Shape;629;g25b231a1947_0_153"/>
          <p:cNvSpPr/>
          <p:nvPr/>
        </p:nvSpPr>
        <p:spPr>
          <a:xfrm>
            <a:off x="4651000" y="2571750"/>
            <a:ext cx="1690200" cy="743100"/>
          </a:xfrm>
          <a:prstGeom prst="homePlate">
            <a:avLst>
              <a:gd fmla="val 50000" name="adj"/>
            </a:avLst>
          </a:prstGeom>
          <a:solidFill>
            <a:srgbClr val="4ECBCF"/>
          </a:solidFill>
          <a:ln cap="flat" cmpd="sng" w="9525">
            <a:solidFill>
              <a:srgbClr val="4ECBC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Model</a:t>
            </a:r>
            <a:endParaRPr b="1">
              <a:latin typeface="Open Sans"/>
              <a:ea typeface="Open Sans"/>
              <a:cs typeface="Open Sans"/>
              <a:sym typeface="Open Sans"/>
            </a:endParaRPr>
          </a:p>
          <a:p>
            <a:pPr indent="0" lvl="0" marL="0" rtl="0" algn="ctr">
              <a:spcBef>
                <a:spcPts val="0"/>
              </a:spcBef>
              <a:spcAft>
                <a:spcPts val="0"/>
              </a:spcAft>
              <a:buNone/>
            </a:pPr>
            <a:r>
              <a:rPr b="1" lang="en">
                <a:latin typeface="Open Sans"/>
                <a:ea typeface="Open Sans"/>
                <a:cs typeface="Open Sans"/>
                <a:sym typeface="Open Sans"/>
              </a:rPr>
              <a:t>Training</a:t>
            </a:r>
            <a:endParaRPr b="1">
              <a:latin typeface="Open Sans"/>
              <a:ea typeface="Open Sans"/>
              <a:cs typeface="Open Sans"/>
              <a:sym typeface="Open Sans"/>
            </a:endParaRPr>
          </a:p>
        </p:txBody>
      </p:sp>
      <p:sp>
        <p:nvSpPr>
          <p:cNvPr id="630" name="Google Shape;630;g25b231a1947_0_153"/>
          <p:cNvSpPr/>
          <p:nvPr/>
        </p:nvSpPr>
        <p:spPr>
          <a:xfrm>
            <a:off x="6499225" y="2571750"/>
            <a:ext cx="1690200" cy="743100"/>
          </a:xfrm>
          <a:prstGeom prst="homePlate">
            <a:avLst>
              <a:gd fmla="val 50000" name="adj"/>
            </a:avLst>
          </a:prstGeom>
          <a:solidFill>
            <a:srgbClr val="3BA7E4"/>
          </a:solidFill>
          <a:ln cap="flat" cmpd="sng" w="9525">
            <a:solidFill>
              <a:srgbClr val="3BA7E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API Integration</a:t>
            </a:r>
            <a:endParaRPr b="1">
              <a:latin typeface="Open Sans"/>
              <a:ea typeface="Open Sans"/>
              <a:cs typeface="Open Sans"/>
              <a:sym typeface="Open Sans"/>
            </a:endParaRPr>
          </a:p>
        </p:txBody>
      </p:sp>
      <p:sp>
        <p:nvSpPr>
          <p:cNvPr id="631" name="Google Shape;631;g25b231a1947_0_1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g25b05c8fee3_0_0"/>
          <p:cNvSpPr/>
          <p:nvPr/>
        </p:nvSpPr>
        <p:spPr>
          <a:xfrm>
            <a:off x="5502325" y="965500"/>
            <a:ext cx="1765200" cy="1765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g25b05c8fee3_0_0"/>
          <p:cNvSpPr txBox="1"/>
          <p:nvPr>
            <p:ph type="title"/>
          </p:nvPr>
        </p:nvSpPr>
        <p:spPr>
          <a:xfrm>
            <a:off x="4268550" y="2920050"/>
            <a:ext cx="53955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3500"/>
              <a:t>Dataset &amp;</a:t>
            </a:r>
            <a:endParaRPr sz="3500"/>
          </a:p>
          <a:p>
            <a:pPr indent="0" lvl="0" marL="0" rtl="0" algn="ctr">
              <a:lnSpc>
                <a:spcPct val="100000"/>
              </a:lnSpc>
              <a:spcBef>
                <a:spcPts val="0"/>
              </a:spcBef>
              <a:spcAft>
                <a:spcPts val="0"/>
              </a:spcAft>
              <a:buSzPts val="3600"/>
              <a:buNone/>
            </a:pPr>
            <a:r>
              <a:rPr lang="en" sz="3500"/>
              <a:t>Data Preprocessing</a:t>
            </a:r>
            <a:endParaRPr sz="3500"/>
          </a:p>
        </p:txBody>
      </p:sp>
      <p:sp>
        <p:nvSpPr>
          <p:cNvPr id="638" name="Google Shape;638;g25b05c8fee3_0_0"/>
          <p:cNvSpPr txBox="1"/>
          <p:nvPr>
            <p:ph idx="2" type="title"/>
          </p:nvPr>
        </p:nvSpPr>
        <p:spPr>
          <a:xfrm>
            <a:off x="5742276" y="1236250"/>
            <a:ext cx="1392900" cy="122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02</a:t>
            </a:r>
            <a:endParaRPr/>
          </a:p>
        </p:txBody>
      </p:sp>
      <p:sp>
        <p:nvSpPr>
          <p:cNvPr id="639" name="Google Shape;639;g25b05c8fee3_0_0"/>
          <p:cNvSpPr/>
          <p:nvPr/>
        </p:nvSpPr>
        <p:spPr>
          <a:xfrm>
            <a:off x="10886462" y="-55977"/>
            <a:ext cx="26073" cy="69686"/>
          </a:xfrm>
          <a:custGeom>
            <a:rect b="b" l="l" r="r" t="t"/>
            <a:pathLst>
              <a:path extrusionOk="0" fill="none" h="147" w="55">
                <a:moveTo>
                  <a:pt x="34" y="0"/>
                </a:moveTo>
                <a:cubicBezTo>
                  <a:pt x="34" y="0"/>
                  <a:pt x="55" y="99"/>
                  <a:pt x="0" y="147"/>
                </a:cubicBezTo>
              </a:path>
            </a:pathLst>
          </a:custGeom>
          <a:noFill/>
          <a:ln cap="rnd" cmpd="sng" w="9525">
            <a:solidFill>
              <a:srgbClr val="6593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g25b05c8fee3_0_0"/>
          <p:cNvSpPr/>
          <p:nvPr/>
        </p:nvSpPr>
        <p:spPr>
          <a:xfrm>
            <a:off x="11013511" y="-1027795"/>
            <a:ext cx="19437" cy="87701"/>
          </a:xfrm>
          <a:custGeom>
            <a:rect b="b" l="l" r="r" t="t"/>
            <a:pathLst>
              <a:path extrusionOk="0" fill="none" h="185" w="41">
                <a:moveTo>
                  <a:pt x="1" y="0"/>
                </a:moveTo>
                <a:cubicBezTo>
                  <a:pt x="19" y="76"/>
                  <a:pt x="33" y="139"/>
                  <a:pt x="41" y="185"/>
                </a:cubicBezTo>
              </a:path>
            </a:pathLst>
          </a:custGeom>
          <a:noFill/>
          <a:ln cap="rnd" cmpd="sng" w="9525">
            <a:solidFill>
              <a:srgbClr val="E37B3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1" name="Google Shape;641;g25b05c8fee3_0_0"/>
          <p:cNvGrpSpPr/>
          <p:nvPr/>
        </p:nvGrpSpPr>
        <p:grpSpPr>
          <a:xfrm flipH="1">
            <a:off x="4571999" y="540000"/>
            <a:ext cx="216956" cy="216952"/>
            <a:chOff x="1614232" y="-877237"/>
            <a:chExt cx="216956" cy="216952"/>
          </a:xfrm>
        </p:grpSpPr>
        <p:sp>
          <p:nvSpPr>
            <p:cNvPr id="642" name="Google Shape;642;g25b05c8fee3_0_0"/>
            <p:cNvSpPr/>
            <p:nvPr/>
          </p:nvSpPr>
          <p:spPr>
            <a:xfrm>
              <a:off x="1614232" y="-781095"/>
              <a:ext cx="216956" cy="24802"/>
            </a:xfrm>
            <a:custGeom>
              <a:rect b="b" l="l" r="r" t="t"/>
              <a:pathLst>
                <a:path extrusionOk="0" h="186" w="1627">
                  <a:moveTo>
                    <a:pt x="1" y="0"/>
                  </a:moveTo>
                  <a:lnTo>
                    <a:pt x="1"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g25b05c8fee3_0_0"/>
            <p:cNvSpPr/>
            <p:nvPr/>
          </p:nvSpPr>
          <p:spPr>
            <a:xfrm>
              <a:off x="1709975" y="-877237"/>
              <a:ext cx="25069" cy="216952"/>
            </a:xfrm>
            <a:custGeom>
              <a:rect b="b" l="l" r="r" t="t"/>
              <a:pathLst>
                <a:path extrusionOk="0" h="1627" w="188">
                  <a:moveTo>
                    <a:pt x="1" y="1"/>
                  </a:moveTo>
                  <a:lnTo>
                    <a:pt x="1" y="1626"/>
                  </a:lnTo>
                  <a:lnTo>
                    <a:pt x="187" y="1626"/>
                  </a:lnTo>
                  <a:lnTo>
                    <a:pt x="18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4" name="Google Shape;644;g25b05c8fee3_0_0"/>
          <p:cNvGrpSpPr/>
          <p:nvPr/>
        </p:nvGrpSpPr>
        <p:grpSpPr>
          <a:xfrm flipH="1">
            <a:off x="8544440" y="948132"/>
            <a:ext cx="216823" cy="216819"/>
            <a:chOff x="-484038" y="-1914531"/>
            <a:chExt cx="216823" cy="216819"/>
          </a:xfrm>
        </p:grpSpPr>
        <p:sp>
          <p:nvSpPr>
            <p:cNvPr id="645" name="Google Shape;645;g25b05c8fee3_0_0"/>
            <p:cNvSpPr/>
            <p:nvPr/>
          </p:nvSpPr>
          <p:spPr>
            <a:xfrm>
              <a:off x="-484038" y="-1818522"/>
              <a:ext cx="216823" cy="24802"/>
            </a:xfrm>
            <a:custGeom>
              <a:rect b="b" l="l" r="r" t="t"/>
              <a:pathLst>
                <a:path extrusionOk="0" h="186" w="1626">
                  <a:moveTo>
                    <a:pt x="0" y="0"/>
                  </a:moveTo>
                  <a:lnTo>
                    <a:pt x="0" y="186"/>
                  </a:lnTo>
                  <a:lnTo>
                    <a:pt x="1626" y="186"/>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g25b05c8fee3_0_0"/>
            <p:cNvSpPr/>
            <p:nvPr/>
          </p:nvSpPr>
          <p:spPr>
            <a:xfrm>
              <a:off x="-388029" y="-1914531"/>
              <a:ext cx="24803" cy="216819"/>
            </a:xfrm>
            <a:custGeom>
              <a:rect b="b" l="l" r="r" t="t"/>
              <a:pathLst>
                <a:path extrusionOk="0" h="1626" w="186">
                  <a:moveTo>
                    <a:pt x="1" y="0"/>
                  </a:moveTo>
                  <a:lnTo>
                    <a:pt x="1" y="1626"/>
                  </a:lnTo>
                  <a:lnTo>
                    <a:pt x="186" y="1626"/>
                  </a:lnTo>
                  <a:lnTo>
                    <a:pt x="18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7" name="Google Shape;647;g25b05c8fee3_0_0"/>
          <p:cNvGrpSpPr/>
          <p:nvPr/>
        </p:nvGrpSpPr>
        <p:grpSpPr>
          <a:xfrm>
            <a:off x="3852184" y="3224386"/>
            <a:ext cx="466671" cy="1592114"/>
            <a:chOff x="11922041" y="-2061241"/>
            <a:chExt cx="982257" cy="3351113"/>
          </a:xfrm>
        </p:grpSpPr>
        <p:sp>
          <p:nvSpPr>
            <p:cNvPr id="648" name="Google Shape;648;g25b05c8fee3_0_0"/>
            <p:cNvSpPr/>
            <p:nvPr/>
          </p:nvSpPr>
          <p:spPr>
            <a:xfrm>
              <a:off x="12255782" y="-2061241"/>
              <a:ext cx="320940" cy="126573"/>
            </a:xfrm>
            <a:custGeom>
              <a:rect b="b" l="l" r="r" t="t"/>
              <a:pathLst>
                <a:path extrusionOk="0" h="267" w="677">
                  <a:moveTo>
                    <a:pt x="76" y="1"/>
                  </a:moveTo>
                  <a:cubicBezTo>
                    <a:pt x="34" y="1"/>
                    <a:pt x="0" y="35"/>
                    <a:pt x="0" y="77"/>
                  </a:cubicBezTo>
                  <a:lnTo>
                    <a:pt x="0" y="239"/>
                  </a:lnTo>
                  <a:cubicBezTo>
                    <a:pt x="0" y="254"/>
                    <a:pt x="12" y="265"/>
                    <a:pt x="27" y="265"/>
                  </a:cubicBezTo>
                  <a:lnTo>
                    <a:pt x="650" y="266"/>
                  </a:lnTo>
                  <a:cubicBezTo>
                    <a:pt x="665" y="266"/>
                    <a:pt x="676" y="255"/>
                    <a:pt x="676" y="240"/>
                  </a:cubicBezTo>
                  <a:lnTo>
                    <a:pt x="676" y="78"/>
                  </a:lnTo>
                  <a:cubicBezTo>
                    <a:pt x="675" y="36"/>
                    <a:pt x="643" y="2"/>
                    <a:pt x="600" y="2"/>
                  </a:cubicBezTo>
                  <a:lnTo>
                    <a:pt x="7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g25b05c8fee3_0_0"/>
            <p:cNvSpPr/>
            <p:nvPr/>
          </p:nvSpPr>
          <p:spPr>
            <a:xfrm>
              <a:off x="12200790" y="-1936090"/>
              <a:ext cx="430449" cy="278272"/>
            </a:xfrm>
            <a:custGeom>
              <a:rect b="b" l="l" r="r" t="t"/>
              <a:pathLst>
                <a:path extrusionOk="0" h="587" w="908">
                  <a:moveTo>
                    <a:pt x="212" y="0"/>
                  </a:moveTo>
                  <a:cubicBezTo>
                    <a:pt x="212" y="0"/>
                    <a:pt x="121" y="237"/>
                    <a:pt x="1" y="586"/>
                  </a:cubicBezTo>
                  <a:lnTo>
                    <a:pt x="907" y="587"/>
                  </a:lnTo>
                  <a:cubicBezTo>
                    <a:pt x="787" y="239"/>
                    <a:pt x="696" y="1"/>
                    <a:pt x="696" y="1"/>
                  </a:cubicBezTo>
                  <a:lnTo>
                    <a:pt x="21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g25b05c8fee3_0_0"/>
            <p:cNvSpPr/>
            <p:nvPr/>
          </p:nvSpPr>
          <p:spPr>
            <a:xfrm>
              <a:off x="11922041" y="-1657818"/>
              <a:ext cx="982257" cy="2947690"/>
            </a:xfrm>
            <a:custGeom>
              <a:rect b="b" l="l" r="r" t="t"/>
              <a:pathLst>
                <a:path extrusionOk="0" h="6218" w="2072">
                  <a:moveTo>
                    <a:pt x="589" y="1"/>
                  </a:moveTo>
                  <a:cubicBezTo>
                    <a:pt x="389" y="584"/>
                    <a:pt x="112" y="1478"/>
                    <a:pt x="64" y="2089"/>
                  </a:cubicBezTo>
                  <a:cubicBezTo>
                    <a:pt x="0" y="2914"/>
                    <a:pt x="40" y="5273"/>
                    <a:pt x="53" y="6000"/>
                  </a:cubicBezTo>
                  <a:cubicBezTo>
                    <a:pt x="56" y="6120"/>
                    <a:pt x="153" y="6215"/>
                    <a:pt x="273" y="6215"/>
                  </a:cubicBezTo>
                  <a:lnTo>
                    <a:pt x="1073" y="6217"/>
                  </a:lnTo>
                  <a:lnTo>
                    <a:pt x="1789" y="6218"/>
                  </a:lnTo>
                  <a:cubicBezTo>
                    <a:pt x="1909" y="6218"/>
                    <a:pt x="2007" y="6123"/>
                    <a:pt x="2010" y="6004"/>
                  </a:cubicBezTo>
                  <a:cubicBezTo>
                    <a:pt x="2026" y="5275"/>
                    <a:pt x="2072" y="2916"/>
                    <a:pt x="2011" y="2093"/>
                  </a:cubicBezTo>
                  <a:cubicBezTo>
                    <a:pt x="1965" y="1480"/>
                    <a:pt x="1693" y="585"/>
                    <a:pt x="1495" y="3"/>
                  </a:cubicBezTo>
                  <a:lnTo>
                    <a:pt x="58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g25b05c8fee3_0_0"/>
            <p:cNvSpPr/>
            <p:nvPr/>
          </p:nvSpPr>
          <p:spPr>
            <a:xfrm>
              <a:off x="11935315" y="-240860"/>
              <a:ext cx="952392" cy="847141"/>
            </a:xfrm>
            <a:custGeom>
              <a:rect b="b" l="l" r="r" t="t"/>
              <a:pathLst>
                <a:path extrusionOk="0" h="1787" w="2009">
                  <a:moveTo>
                    <a:pt x="4" y="1"/>
                  </a:moveTo>
                  <a:lnTo>
                    <a:pt x="0" y="1782"/>
                  </a:lnTo>
                  <a:lnTo>
                    <a:pt x="2005" y="1786"/>
                  </a:lnTo>
                  <a:lnTo>
                    <a:pt x="2008" y="4"/>
                  </a:lnTo>
                  <a:lnTo>
                    <a:pt x="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g25b05c8fee3_0_0"/>
            <p:cNvSpPr/>
            <p:nvPr/>
          </p:nvSpPr>
          <p:spPr>
            <a:xfrm>
              <a:off x="12519835" y="-1740304"/>
              <a:ext cx="175877" cy="612956"/>
            </a:xfrm>
            <a:custGeom>
              <a:rect b="b" l="l" r="r" t="t"/>
              <a:pathLst>
                <a:path extrusionOk="0" fill="none" h="1293" w="371">
                  <a:moveTo>
                    <a:pt x="0" y="1"/>
                  </a:moveTo>
                  <a:cubicBezTo>
                    <a:pt x="0" y="1"/>
                    <a:pt x="232" y="773"/>
                    <a:pt x="371" y="129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3" name="Google Shape;653;g25b05c8fee3_0_0"/>
          <p:cNvGrpSpPr/>
          <p:nvPr/>
        </p:nvGrpSpPr>
        <p:grpSpPr>
          <a:xfrm>
            <a:off x="3287237" y="3951196"/>
            <a:ext cx="981305" cy="865313"/>
            <a:chOff x="9024814" y="-512021"/>
            <a:chExt cx="2065470" cy="1821329"/>
          </a:xfrm>
        </p:grpSpPr>
        <p:sp>
          <p:nvSpPr>
            <p:cNvPr id="654" name="Google Shape;654;g25b05c8fee3_0_0"/>
            <p:cNvSpPr/>
            <p:nvPr/>
          </p:nvSpPr>
          <p:spPr>
            <a:xfrm>
              <a:off x="9026214" y="-463667"/>
              <a:ext cx="1790534" cy="1064733"/>
            </a:xfrm>
            <a:custGeom>
              <a:rect b="b" l="l" r="r" t="t"/>
              <a:pathLst>
                <a:path extrusionOk="0" h="2246" w="3777">
                  <a:moveTo>
                    <a:pt x="3655" y="0"/>
                  </a:moveTo>
                  <a:cubicBezTo>
                    <a:pt x="3541" y="62"/>
                    <a:pt x="3545" y="244"/>
                    <a:pt x="3504" y="373"/>
                  </a:cubicBezTo>
                  <a:cubicBezTo>
                    <a:pt x="3434" y="594"/>
                    <a:pt x="3250" y="756"/>
                    <a:pt x="3066" y="897"/>
                  </a:cubicBezTo>
                  <a:cubicBezTo>
                    <a:pt x="2676" y="1196"/>
                    <a:pt x="2232" y="1460"/>
                    <a:pt x="1743" y="1491"/>
                  </a:cubicBezTo>
                  <a:cubicBezTo>
                    <a:pt x="1708" y="1493"/>
                    <a:pt x="1674" y="1494"/>
                    <a:pt x="1640" y="1494"/>
                  </a:cubicBezTo>
                  <a:cubicBezTo>
                    <a:pt x="1249" y="1494"/>
                    <a:pt x="848" y="1368"/>
                    <a:pt x="468" y="1368"/>
                  </a:cubicBezTo>
                  <a:cubicBezTo>
                    <a:pt x="403" y="1368"/>
                    <a:pt x="338" y="1371"/>
                    <a:pt x="274" y="1380"/>
                  </a:cubicBezTo>
                  <a:cubicBezTo>
                    <a:pt x="95" y="1406"/>
                    <a:pt x="0" y="1607"/>
                    <a:pt x="91" y="1763"/>
                  </a:cubicBezTo>
                  <a:cubicBezTo>
                    <a:pt x="154" y="1871"/>
                    <a:pt x="240" y="1966"/>
                    <a:pt x="339" y="2042"/>
                  </a:cubicBezTo>
                  <a:cubicBezTo>
                    <a:pt x="445" y="2124"/>
                    <a:pt x="565" y="2185"/>
                    <a:pt x="691" y="2232"/>
                  </a:cubicBezTo>
                  <a:cubicBezTo>
                    <a:pt x="691" y="2232"/>
                    <a:pt x="857" y="2245"/>
                    <a:pt x="1100" y="2245"/>
                  </a:cubicBezTo>
                  <a:cubicBezTo>
                    <a:pt x="1535" y="2245"/>
                    <a:pt x="2216" y="2203"/>
                    <a:pt x="2640" y="1967"/>
                  </a:cubicBezTo>
                  <a:cubicBezTo>
                    <a:pt x="3298" y="1600"/>
                    <a:pt x="3598" y="901"/>
                    <a:pt x="3687" y="506"/>
                  </a:cubicBezTo>
                  <a:cubicBezTo>
                    <a:pt x="3777" y="112"/>
                    <a:pt x="3655" y="0"/>
                    <a:pt x="365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g25b05c8fee3_0_0"/>
            <p:cNvSpPr/>
            <p:nvPr/>
          </p:nvSpPr>
          <p:spPr>
            <a:xfrm>
              <a:off x="9024814" y="-463667"/>
              <a:ext cx="1790534" cy="1064733"/>
            </a:xfrm>
            <a:custGeom>
              <a:rect b="b" l="l" r="r" t="t"/>
              <a:pathLst>
                <a:path extrusionOk="0" h="2246" w="3777">
                  <a:moveTo>
                    <a:pt x="3655" y="0"/>
                  </a:moveTo>
                  <a:cubicBezTo>
                    <a:pt x="3541" y="62"/>
                    <a:pt x="3545" y="244"/>
                    <a:pt x="3504" y="373"/>
                  </a:cubicBezTo>
                  <a:cubicBezTo>
                    <a:pt x="3434" y="594"/>
                    <a:pt x="3250" y="756"/>
                    <a:pt x="3066" y="897"/>
                  </a:cubicBezTo>
                  <a:cubicBezTo>
                    <a:pt x="2676" y="1196"/>
                    <a:pt x="2232" y="1460"/>
                    <a:pt x="1743" y="1491"/>
                  </a:cubicBezTo>
                  <a:cubicBezTo>
                    <a:pt x="1708" y="1493"/>
                    <a:pt x="1674" y="1494"/>
                    <a:pt x="1640" y="1494"/>
                  </a:cubicBezTo>
                  <a:cubicBezTo>
                    <a:pt x="1249" y="1494"/>
                    <a:pt x="848" y="1368"/>
                    <a:pt x="468" y="1368"/>
                  </a:cubicBezTo>
                  <a:cubicBezTo>
                    <a:pt x="403" y="1368"/>
                    <a:pt x="338" y="1371"/>
                    <a:pt x="274" y="1380"/>
                  </a:cubicBezTo>
                  <a:cubicBezTo>
                    <a:pt x="95" y="1406"/>
                    <a:pt x="0" y="1607"/>
                    <a:pt x="91" y="1763"/>
                  </a:cubicBezTo>
                  <a:cubicBezTo>
                    <a:pt x="154" y="1871"/>
                    <a:pt x="240" y="1966"/>
                    <a:pt x="339" y="2042"/>
                  </a:cubicBezTo>
                  <a:cubicBezTo>
                    <a:pt x="445" y="2124"/>
                    <a:pt x="565" y="2185"/>
                    <a:pt x="691" y="2232"/>
                  </a:cubicBezTo>
                  <a:cubicBezTo>
                    <a:pt x="691" y="2232"/>
                    <a:pt x="857" y="2245"/>
                    <a:pt x="1100" y="2245"/>
                  </a:cubicBezTo>
                  <a:cubicBezTo>
                    <a:pt x="1535" y="2245"/>
                    <a:pt x="2216" y="2203"/>
                    <a:pt x="2640" y="1967"/>
                  </a:cubicBezTo>
                  <a:cubicBezTo>
                    <a:pt x="3298" y="1600"/>
                    <a:pt x="3598" y="901"/>
                    <a:pt x="3687" y="506"/>
                  </a:cubicBezTo>
                  <a:cubicBezTo>
                    <a:pt x="3777" y="112"/>
                    <a:pt x="3655" y="0"/>
                    <a:pt x="3655" y="0"/>
                  </a:cubicBezTo>
                  <a:close/>
                </a:path>
              </a:pathLst>
            </a:custGeom>
            <a:solidFill>
              <a:srgbClr val="BD7B36">
                <a:alpha val="2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g25b05c8fee3_0_0"/>
            <p:cNvSpPr/>
            <p:nvPr/>
          </p:nvSpPr>
          <p:spPr>
            <a:xfrm>
              <a:off x="9026236" y="213288"/>
              <a:ext cx="83909" cy="106663"/>
            </a:xfrm>
            <a:custGeom>
              <a:rect b="b" l="l" r="r" t="t"/>
              <a:pathLst>
                <a:path extrusionOk="0" h="225" w="177">
                  <a:moveTo>
                    <a:pt x="156" y="1"/>
                  </a:moveTo>
                  <a:lnTo>
                    <a:pt x="156" y="1"/>
                  </a:lnTo>
                  <a:cubicBezTo>
                    <a:pt x="156" y="1"/>
                    <a:pt x="156" y="1"/>
                    <a:pt x="156" y="1"/>
                  </a:cubicBezTo>
                  <a:lnTo>
                    <a:pt x="156" y="1"/>
                  </a:lnTo>
                  <a:cubicBezTo>
                    <a:pt x="156" y="1"/>
                    <a:pt x="156" y="1"/>
                    <a:pt x="156" y="1"/>
                  </a:cubicBezTo>
                  <a:close/>
                  <a:moveTo>
                    <a:pt x="156" y="1"/>
                  </a:moveTo>
                  <a:cubicBezTo>
                    <a:pt x="156" y="2"/>
                    <a:pt x="1" y="89"/>
                    <a:pt x="68" y="225"/>
                  </a:cubicBezTo>
                  <a:cubicBezTo>
                    <a:pt x="124" y="211"/>
                    <a:pt x="168" y="162"/>
                    <a:pt x="173" y="104"/>
                  </a:cubicBezTo>
                  <a:cubicBezTo>
                    <a:pt x="176" y="69"/>
                    <a:pt x="167" y="35"/>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g25b05c8fee3_0_0"/>
            <p:cNvSpPr/>
            <p:nvPr/>
          </p:nvSpPr>
          <p:spPr>
            <a:xfrm>
              <a:off x="9687555" y="287241"/>
              <a:ext cx="122782" cy="46458"/>
            </a:xfrm>
            <a:custGeom>
              <a:rect b="b" l="l" r="r" t="t"/>
              <a:pathLst>
                <a:path extrusionOk="0" h="98" w="259">
                  <a:moveTo>
                    <a:pt x="42" y="0"/>
                  </a:moveTo>
                  <a:cubicBezTo>
                    <a:pt x="36" y="0"/>
                    <a:pt x="30" y="1"/>
                    <a:pt x="25" y="3"/>
                  </a:cubicBezTo>
                  <a:cubicBezTo>
                    <a:pt x="11" y="7"/>
                    <a:pt x="0" y="18"/>
                    <a:pt x="2" y="32"/>
                  </a:cubicBezTo>
                  <a:cubicBezTo>
                    <a:pt x="4" y="44"/>
                    <a:pt x="15" y="53"/>
                    <a:pt x="26" y="59"/>
                  </a:cubicBezTo>
                  <a:cubicBezTo>
                    <a:pt x="68" y="85"/>
                    <a:pt x="119" y="91"/>
                    <a:pt x="168" y="96"/>
                  </a:cubicBezTo>
                  <a:cubicBezTo>
                    <a:pt x="174" y="97"/>
                    <a:pt x="181" y="97"/>
                    <a:pt x="187" y="97"/>
                  </a:cubicBezTo>
                  <a:cubicBezTo>
                    <a:pt x="197" y="97"/>
                    <a:pt x="207" y="96"/>
                    <a:pt x="216" y="93"/>
                  </a:cubicBezTo>
                  <a:cubicBezTo>
                    <a:pt x="258" y="79"/>
                    <a:pt x="255" y="34"/>
                    <a:pt x="219" y="19"/>
                  </a:cubicBezTo>
                  <a:cubicBezTo>
                    <a:pt x="174" y="2"/>
                    <a:pt x="110" y="7"/>
                    <a:pt x="64" y="2"/>
                  </a:cubicBezTo>
                  <a:cubicBezTo>
                    <a:pt x="57" y="1"/>
                    <a:pt x="49" y="0"/>
                    <a:pt x="4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g25b05c8fee3_0_0"/>
            <p:cNvSpPr/>
            <p:nvPr/>
          </p:nvSpPr>
          <p:spPr>
            <a:xfrm>
              <a:off x="9173648" y="-399195"/>
              <a:ext cx="1686240" cy="1423595"/>
            </a:xfrm>
            <a:custGeom>
              <a:rect b="b" l="l" r="r" t="t"/>
              <a:pathLst>
                <a:path extrusionOk="0" h="3003" w="3557">
                  <a:moveTo>
                    <a:pt x="3295" y="1"/>
                  </a:moveTo>
                  <a:cubicBezTo>
                    <a:pt x="3256" y="125"/>
                    <a:pt x="3285" y="262"/>
                    <a:pt x="3272" y="393"/>
                  </a:cubicBezTo>
                  <a:cubicBezTo>
                    <a:pt x="3251" y="630"/>
                    <a:pt x="3100" y="838"/>
                    <a:pt x="2946" y="1022"/>
                  </a:cubicBezTo>
                  <a:cubicBezTo>
                    <a:pt x="2618" y="1413"/>
                    <a:pt x="2229" y="1781"/>
                    <a:pt x="1739" y="1922"/>
                  </a:cubicBezTo>
                  <a:cubicBezTo>
                    <a:pt x="1251" y="2062"/>
                    <a:pt x="687" y="1971"/>
                    <a:pt x="227" y="2141"/>
                  </a:cubicBezTo>
                  <a:cubicBezTo>
                    <a:pt x="50" y="2208"/>
                    <a:pt x="1" y="2434"/>
                    <a:pt x="128" y="2571"/>
                  </a:cubicBezTo>
                  <a:cubicBezTo>
                    <a:pt x="217" y="2666"/>
                    <a:pt x="326" y="2743"/>
                    <a:pt x="443" y="2797"/>
                  </a:cubicBezTo>
                  <a:cubicBezTo>
                    <a:pt x="560" y="2851"/>
                    <a:pt x="685" y="2886"/>
                    <a:pt x="813" y="2905"/>
                  </a:cubicBezTo>
                  <a:cubicBezTo>
                    <a:pt x="813" y="2905"/>
                    <a:pt x="990" y="3003"/>
                    <a:pt x="1304" y="3003"/>
                  </a:cubicBezTo>
                  <a:cubicBezTo>
                    <a:pt x="1599" y="3003"/>
                    <a:pt x="2015" y="2916"/>
                    <a:pt x="2518" y="2581"/>
                  </a:cubicBezTo>
                  <a:cubicBezTo>
                    <a:pt x="3556" y="1889"/>
                    <a:pt x="3527" y="475"/>
                    <a:pt x="3527" y="475"/>
                  </a:cubicBezTo>
                  <a:lnTo>
                    <a:pt x="329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g25b05c8fee3_0_0"/>
            <p:cNvSpPr/>
            <p:nvPr/>
          </p:nvSpPr>
          <p:spPr>
            <a:xfrm>
              <a:off x="9172248" y="-399195"/>
              <a:ext cx="1686240" cy="1423595"/>
            </a:xfrm>
            <a:custGeom>
              <a:rect b="b" l="l" r="r" t="t"/>
              <a:pathLst>
                <a:path extrusionOk="0" h="3003" w="3557">
                  <a:moveTo>
                    <a:pt x="3295" y="1"/>
                  </a:moveTo>
                  <a:cubicBezTo>
                    <a:pt x="3256" y="125"/>
                    <a:pt x="3285" y="262"/>
                    <a:pt x="3272" y="393"/>
                  </a:cubicBezTo>
                  <a:cubicBezTo>
                    <a:pt x="3251" y="630"/>
                    <a:pt x="3100" y="838"/>
                    <a:pt x="2946" y="1022"/>
                  </a:cubicBezTo>
                  <a:cubicBezTo>
                    <a:pt x="2618" y="1413"/>
                    <a:pt x="2229" y="1781"/>
                    <a:pt x="1739" y="1922"/>
                  </a:cubicBezTo>
                  <a:cubicBezTo>
                    <a:pt x="1251" y="2062"/>
                    <a:pt x="687" y="1971"/>
                    <a:pt x="227" y="2141"/>
                  </a:cubicBezTo>
                  <a:cubicBezTo>
                    <a:pt x="50" y="2208"/>
                    <a:pt x="1" y="2434"/>
                    <a:pt x="128" y="2571"/>
                  </a:cubicBezTo>
                  <a:cubicBezTo>
                    <a:pt x="217" y="2666"/>
                    <a:pt x="326" y="2743"/>
                    <a:pt x="443" y="2797"/>
                  </a:cubicBezTo>
                  <a:cubicBezTo>
                    <a:pt x="560" y="2851"/>
                    <a:pt x="685" y="2886"/>
                    <a:pt x="813" y="2905"/>
                  </a:cubicBezTo>
                  <a:cubicBezTo>
                    <a:pt x="813" y="2905"/>
                    <a:pt x="990" y="3003"/>
                    <a:pt x="1304" y="3003"/>
                  </a:cubicBezTo>
                  <a:cubicBezTo>
                    <a:pt x="1599" y="3003"/>
                    <a:pt x="2015" y="2916"/>
                    <a:pt x="2518" y="2581"/>
                  </a:cubicBezTo>
                  <a:cubicBezTo>
                    <a:pt x="3556" y="1889"/>
                    <a:pt x="3527" y="475"/>
                    <a:pt x="3527" y="475"/>
                  </a:cubicBezTo>
                  <a:lnTo>
                    <a:pt x="3295" y="1"/>
                  </a:lnTo>
                  <a:close/>
                </a:path>
              </a:pathLst>
            </a:custGeom>
            <a:solidFill>
              <a:srgbClr val="BD7B36">
                <a:alpha val="141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g25b05c8fee3_0_0"/>
            <p:cNvSpPr/>
            <p:nvPr/>
          </p:nvSpPr>
          <p:spPr>
            <a:xfrm>
              <a:off x="9192633" y="651791"/>
              <a:ext cx="58310" cy="86753"/>
            </a:xfrm>
            <a:custGeom>
              <a:rect b="b" l="l" r="r" t="t"/>
              <a:pathLst>
                <a:path extrusionOk="0" h="183" w="123">
                  <a:moveTo>
                    <a:pt x="79" y="0"/>
                  </a:moveTo>
                  <a:cubicBezTo>
                    <a:pt x="77" y="0"/>
                    <a:pt x="0" y="76"/>
                    <a:pt x="17" y="176"/>
                  </a:cubicBezTo>
                  <a:cubicBezTo>
                    <a:pt x="27" y="181"/>
                    <a:pt x="37" y="183"/>
                    <a:pt x="48" y="183"/>
                  </a:cubicBezTo>
                  <a:cubicBezTo>
                    <a:pt x="63" y="183"/>
                    <a:pt x="79" y="178"/>
                    <a:pt x="92" y="169"/>
                  </a:cubicBezTo>
                  <a:cubicBezTo>
                    <a:pt x="113" y="151"/>
                    <a:pt x="122" y="122"/>
                    <a:pt x="116" y="97"/>
                  </a:cubicBezTo>
                  <a:cubicBezTo>
                    <a:pt x="109" y="72"/>
                    <a:pt x="79" y="26"/>
                    <a:pt x="79" y="0"/>
                  </a:cubicBezTo>
                  <a:cubicBezTo>
                    <a:pt x="79" y="0"/>
                    <a:pt x="79" y="0"/>
                    <a:pt x="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g25b05c8fee3_0_0"/>
            <p:cNvSpPr/>
            <p:nvPr/>
          </p:nvSpPr>
          <p:spPr>
            <a:xfrm>
              <a:off x="9437702" y="-512021"/>
              <a:ext cx="1652582" cy="1821329"/>
            </a:xfrm>
            <a:custGeom>
              <a:rect b="b" l="l" r="r" t="t"/>
              <a:pathLst>
                <a:path extrusionOk="0" h="3842" w="3486">
                  <a:moveTo>
                    <a:pt x="2962" y="1"/>
                  </a:moveTo>
                  <a:cubicBezTo>
                    <a:pt x="2862" y="1"/>
                    <a:pt x="2754" y="104"/>
                    <a:pt x="2739" y="215"/>
                  </a:cubicBezTo>
                  <a:cubicBezTo>
                    <a:pt x="2719" y="361"/>
                    <a:pt x="2791" y="503"/>
                    <a:pt x="2814" y="649"/>
                  </a:cubicBezTo>
                  <a:cubicBezTo>
                    <a:pt x="2854" y="898"/>
                    <a:pt x="2754" y="1146"/>
                    <a:pt x="2643" y="1373"/>
                  </a:cubicBezTo>
                  <a:cubicBezTo>
                    <a:pt x="2410" y="1855"/>
                    <a:pt x="2107" y="2329"/>
                    <a:pt x="1645" y="2597"/>
                  </a:cubicBezTo>
                  <a:cubicBezTo>
                    <a:pt x="1183" y="2866"/>
                    <a:pt x="587" y="2915"/>
                    <a:pt x="162" y="3206"/>
                  </a:cubicBezTo>
                  <a:cubicBezTo>
                    <a:pt x="1" y="3318"/>
                    <a:pt x="7" y="3561"/>
                    <a:pt x="171" y="3668"/>
                  </a:cubicBezTo>
                  <a:cubicBezTo>
                    <a:pt x="285" y="3742"/>
                    <a:pt x="417" y="3792"/>
                    <a:pt x="549" y="3818"/>
                  </a:cubicBezTo>
                  <a:cubicBezTo>
                    <a:pt x="632" y="3834"/>
                    <a:pt x="717" y="3841"/>
                    <a:pt x="801" y="3841"/>
                  </a:cubicBezTo>
                  <a:cubicBezTo>
                    <a:pt x="969" y="3841"/>
                    <a:pt x="1139" y="3813"/>
                    <a:pt x="1303" y="3771"/>
                  </a:cubicBezTo>
                  <a:cubicBezTo>
                    <a:pt x="2154" y="3552"/>
                    <a:pt x="2903" y="3018"/>
                    <a:pt x="3277" y="2224"/>
                  </a:cubicBezTo>
                  <a:cubicBezTo>
                    <a:pt x="3409" y="1945"/>
                    <a:pt x="3486" y="1542"/>
                    <a:pt x="3377" y="1255"/>
                  </a:cubicBezTo>
                  <a:cubicBezTo>
                    <a:pt x="3301" y="1051"/>
                    <a:pt x="3134" y="884"/>
                    <a:pt x="3089" y="672"/>
                  </a:cubicBezTo>
                  <a:cubicBezTo>
                    <a:pt x="3044" y="462"/>
                    <a:pt x="3124" y="236"/>
                    <a:pt x="3051" y="36"/>
                  </a:cubicBezTo>
                  <a:cubicBezTo>
                    <a:pt x="3024" y="11"/>
                    <a:pt x="2993" y="1"/>
                    <a:pt x="29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g25b05c8fee3_0_0"/>
            <p:cNvSpPr/>
            <p:nvPr/>
          </p:nvSpPr>
          <p:spPr>
            <a:xfrm>
              <a:off x="10847115" y="98092"/>
              <a:ext cx="45984" cy="56413"/>
            </a:xfrm>
            <a:custGeom>
              <a:rect b="b" l="l" r="r" t="t"/>
              <a:pathLst>
                <a:path extrusionOk="0" h="119" w="97">
                  <a:moveTo>
                    <a:pt x="46" y="0"/>
                  </a:moveTo>
                  <a:cubicBezTo>
                    <a:pt x="45" y="0"/>
                    <a:pt x="45" y="0"/>
                    <a:pt x="44" y="0"/>
                  </a:cubicBezTo>
                  <a:cubicBezTo>
                    <a:pt x="20" y="2"/>
                    <a:pt x="0" y="29"/>
                    <a:pt x="2" y="63"/>
                  </a:cubicBezTo>
                  <a:cubicBezTo>
                    <a:pt x="4" y="94"/>
                    <a:pt x="25" y="119"/>
                    <a:pt x="50" y="119"/>
                  </a:cubicBezTo>
                  <a:cubicBezTo>
                    <a:pt x="51" y="119"/>
                    <a:pt x="52" y="118"/>
                    <a:pt x="53" y="118"/>
                  </a:cubicBezTo>
                  <a:cubicBezTo>
                    <a:pt x="78" y="117"/>
                    <a:pt x="97" y="90"/>
                    <a:pt x="95" y="57"/>
                  </a:cubicBezTo>
                  <a:cubicBezTo>
                    <a:pt x="92" y="24"/>
                    <a:pt x="70" y="0"/>
                    <a:pt x="46" y="0"/>
                  </a:cubicBezTo>
                  <a:close/>
                </a:path>
              </a:pathLst>
            </a:custGeom>
            <a:solidFill>
              <a:srgbClr val="EEE3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g25b05c8fee3_0_0"/>
            <p:cNvSpPr/>
            <p:nvPr/>
          </p:nvSpPr>
          <p:spPr>
            <a:xfrm>
              <a:off x="10843797" y="186266"/>
              <a:ext cx="18014" cy="22755"/>
            </a:xfrm>
            <a:custGeom>
              <a:rect b="b" l="l" r="r" t="t"/>
              <a:pathLst>
                <a:path extrusionOk="0" h="48" w="38">
                  <a:moveTo>
                    <a:pt x="18" y="1"/>
                  </a:moveTo>
                  <a:cubicBezTo>
                    <a:pt x="7" y="1"/>
                    <a:pt x="1" y="12"/>
                    <a:pt x="1" y="25"/>
                  </a:cubicBezTo>
                  <a:cubicBezTo>
                    <a:pt x="2" y="38"/>
                    <a:pt x="9" y="47"/>
                    <a:pt x="20" y="47"/>
                  </a:cubicBezTo>
                  <a:cubicBezTo>
                    <a:pt x="30" y="46"/>
                    <a:pt x="38" y="36"/>
                    <a:pt x="38" y="24"/>
                  </a:cubicBezTo>
                  <a:cubicBezTo>
                    <a:pt x="35" y="10"/>
                    <a:pt x="28" y="1"/>
                    <a:pt x="18" y="1"/>
                  </a:cubicBezTo>
                  <a:close/>
                </a:path>
              </a:pathLst>
            </a:custGeom>
            <a:solidFill>
              <a:srgbClr val="EEE3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g25b05c8fee3_0_0"/>
            <p:cNvSpPr/>
            <p:nvPr/>
          </p:nvSpPr>
          <p:spPr>
            <a:xfrm>
              <a:off x="9114886" y="285344"/>
              <a:ext cx="1197008" cy="181090"/>
            </a:xfrm>
            <a:custGeom>
              <a:rect b="b" l="l" r="r" t="t"/>
              <a:pathLst>
                <a:path extrusionOk="0" fill="none" h="382" w="2525">
                  <a:moveTo>
                    <a:pt x="1" y="0"/>
                  </a:moveTo>
                  <a:cubicBezTo>
                    <a:pt x="206" y="162"/>
                    <a:pt x="452" y="273"/>
                    <a:pt x="710" y="320"/>
                  </a:cubicBezTo>
                  <a:cubicBezTo>
                    <a:pt x="782" y="333"/>
                    <a:pt x="856" y="342"/>
                    <a:pt x="929" y="348"/>
                  </a:cubicBezTo>
                  <a:cubicBezTo>
                    <a:pt x="1335" y="381"/>
                    <a:pt x="1712" y="376"/>
                    <a:pt x="2143" y="266"/>
                  </a:cubicBezTo>
                  <a:cubicBezTo>
                    <a:pt x="2260" y="236"/>
                    <a:pt x="2423" y="187"/>
                    <a:pt x="2524" y="121"/>
                  </a:cubicBezTo>
                </a:path>
              </a:pathLst>
            </a:custGeom>
            <a:noFill/>
            <a:ln cap="flat" cmpd="sng" w="9525">
              <a:solidFill>
                <a:schemeClr val="accent2"/>
              </a:solidFill>
              <a:prstDash val="solid"/>
              <a:miter lim="105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g25b05c8fee3_0_0"/>
            <p:cNvSpPr/>
            <p:nvPr/>
          </p:nvSpPr>
          <p:spPr>
            <a:xfrm>
              <a:off x="9436302" y="-512021"/>
              <a:ext cx="1652582" cy="1821329"/>
            </a:xfrm>
            <a:custGeom>
              <a:rect b="b" l="l" r="r" t="t"/>
              <a:pathLst>
                <a:path extrusionOk="0" h="3842" w="3486">
                  <a:moveTo>
                    <a:pt x="2962" y="1"/>
                  </a:moveTo>
                  <a:cubicBezTo>
                    <a:pt x="2862" y="1"/>
                    <a:pt x="2754" y="104"/>
                    <a:pt x="2739" y="215"/>
                  </a:cubicBezTo>
                  <a:cubicBezTo>
                    <a:pt x="2719" y="361"/>
                    <a:pt x="2791" y="503"/>
                    <a:pt x="2814" y="649"/>
                  </a:cubicBezTo>
                  <a:cubicBezTo>
                    <a:pt x="2854" y="898"/>
                    <a:pt x="2754" y="1146"/>
                    <a:pt x="2643" y="1373"/>
                  </a:cubicBezTo>
                  <a:cubicBezTo>
                    <a:pt x="2410" y="1855"/>
                    <a:pt x="2107" y="2329"/>
                    <a:pt x="1645" y="2597"/>
                  </a:cubicBezTo>
                  <a:cubicBezTo>
                    <a:pt x="1183" y="2866"/>
                    <a:pt x="587" y="2915"/>
                    <a:pt x="162" y="3206"/>
                  </a:cubicBezTo>
                  <a:cubicBezTo>
                    <a:pt x="1" y="3318"/>
                    <a:pt x="7" y="3561"/>
                    <a:pt x="171" y="3668"/>
                  </a:cubicBezTo>
                  <a:cubicBezTo>
                    <a:pt x="285" y="3742"/>
                    <a:pt x="417" y="3792"/>
                    <a:pt x="549" y="3818"/>
                  </a:cubicBezTo>
                  <a:cubicBezTo>
                    <a:pt x="632" y="3834"/>
                    <a:pt x="717" y="3841"/>
                    <a:pt x="801" y="3841"/>
                  </a:cubicBezTo>
                  <a:cubicBezTo>
                    <a:pt x="969" y="3841"/>
                    <a:pt x="1139" y="3813"/>
                    <a:pt x="1303" y="3771"/>
                  </a:cubicBezTo>
                  <a:cubicBezTo>
                    <a:pt x="2154" y="3552"/>
                    <a:pt x="2903" y="3018"/>
                    <a:pt x="3277" y="2224"/>
                  </a:cubicBezTo>
                  <a:cubicBezTo>
                    <a:pt x="3409" y="1945"/>
                    <a:pt x="3486" y="1542"/>
                    <a:pt x="3377" y="1255"/>
                  </a:cubicBezTo>
                  <a:cubicBezTo>
                    <a:pt x="3301" y="1051"/>
                    <a:pt x="3134" y="884"/>
                    <a:pt x="3089" y="672"/>
                  </a:cubicBezTo>
                  <a:cubicBezTo>
                    <a:pt x="3044" y="462"/>
                    <a:pt x="3124" y="236"/>
                    <a:pt x="3051" y="36"/>
                  </a:cubicBezTo>
                  <a:cubicBezTo>
                    <a:pt x="3024" y="11"/>
                    <a:pt x="2993" y="1"/>
                    <a:pt x="29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g25b05c8fee3_0_0"/>
            <p:cNvSpPr/>
            <p:nvPr/>
          </p:nvSpPr>
          <p:spPr>
            <a:xfrm>
              <a:off x="9436302" y="1056162"/>
              <a:ext cx="72057" cy="106189"/>
            </a:xfrm>
            <a:custGeom>
              <a:rect b="b" l="l" r="r" t="t"/>
              <a:pathLst>
                <a:path extrusionOk="0" h="224" w="152">
                  <a:moveTo>
                    <a:pt x="79" y="1"/>
                  </a:moveTo>
                  <a:lnTo>
                    <a:pt x="79" y="1"/>
                  </a:lnTo>
                  <a:cubicBezTo>
                    <a:pt x="80" y="3"/>
                    <a:pt x="1" y="101"/>
                    <a:pt x="76" y="222"/>
                  </a:cubicBezTo>
                  <a:cubicBezTo>
                    <a:pt x="79" y="223"/>
                    <a:pt x="82" y="223"/>
                    <a:pt x="86" y="223"/>
                  </a:cubicBezTo>
                  <a:cubicBezTo>
                    <a:pt x="109" y="223"/>
                    <a:pt x="131" y="205"/>
                    <a:pt x="140" y="184"/>
                  </a:cubicBezTo>
                  <a:cubicBezTo>
                    <a:pt x="151" y="159"/>
                    <a:pt x="150" y="131"/>
                    <a:pt x="149" y="103"/>
                  </a:cubicBezTo>
                  <a:cubicBezTo>
                    <a:pt x="149" y="91"/>
                    <a:pt x="147" y="80"/>
                    <a:pt x="145" y="68"/>
                  </a:cubicBezTo>
                  <a:cubicBezTo>
                    <a:pt x="137" y="37"/>
                    <a:pt x="110" y="10"/>
                    <a:pt x="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g25b05c8fee3_0_0"/>
            <p:cNvSpPr/>
            <p:nvPr/>
          </p:nvSpPr>
          <p:spPr>
            <a:xfrm>
              <a:off x="9519263" y="-241808"/>
              <a:ext cx="1310783" cy="1356753"/>
            </a:xfrm>
            <a:custGeom>
              <a:rect b="b" l="l" r="r" t="t"/>
              <a:pathLst>
                <a:path extrusionOk="0" fill="none" h="2862" w="2765">
                  <a:moveTo>
                    <a:pt x="1" y="2852"/>
                  </a:moveTo>
                  <a:cubicBezTo>
                    <a:pt x="149" y="2861"/>
                    <a:pt x="296" y="2822"/>
                    <a:pt x="440" y="2781"/>
                  </a:cubicBezTo>
                  <a:cubicBezTo>
                    <a:pt x="802" y="2678"/>
                    <a:pt x="1237" y="2570"/>
                    <a:pt x="1561" y="2381"/>
                  </a:cubicBezTo>
                  <a:cubicBezTo>
                    <a:pt x="2254" y="1978"/>
                    <a:pt x="2644" y="1351"/>
                    <a:pt x="2740" y="603"/>
                  </a:cubicBezTo>
                  <a:cubicBezTo>
                    <a:pt x="2764" y="416"/>
                    <a:pt x="2737" y="207"/>
                    <a:pt x="2622" y="1"/>
                  </a:cubicBez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g25b05c8fee3_0_0"/>
            <p:cNvSpPr/>
            <p:nvPr/>
          </p:nvSpPr>
          <p:spPr>
            <a:xfrm>
              <a:off x="10150241" y="1045733"/>
              <a:ext cx="201002" cy="86753"/>
            </a:xfrm>
            <a:custGeom>
              <a:rect b="b" l="l" r="r" t="t"/>
              <a:pathLst>
                <a:path extrusionOk="0" h="183" w="424">
                  <a:moveTo>
                    <a:pt x="391" y="1"/>
                  </a:moveTo>
                  <a:cubicBezTo>
                    <a:pt x="279" y="1"/>
                    <a:pt x="121" y="85"/>
                    <a:pt x="22" y="136"/>
                  </a:cubicBezTo>
                  <a:cubicBezTo>
                    <a:pt x="16" y="140"/>
                    <a:pt x="9" y="143"/>
                    <a:pt x="6" y="150"/>
                  </a:cubicBezTo>
                  <a:cubicBezTo>
                    <a:pt x="0" y="161"/>
                    <a:pt x="8" y="172"/>
                    <a:pt x="17" y="178"/>
                  </a:cubicBezTo>
                  <a:cubicBezTo>
                    <a:pt x="27" y="183"/>
                    <a:pt x="38" y="183"/>
                    <a:pt x="50" y="183"/>
                  </a:cubicBezTo>
                  <a:cubicBezTo>
                    <a:pt x="161" y="180"/>
                    <a:pt x="274" y="148"/>
                    <a:pt x="371" y="92"/>
                  </a:cubicBezTo>
                  <a:cubicBezTo>
                    <a:pt x="396" y="78"/>
                    <a:pt x="424" y="56"/>
                    <a:pt x="421" y="27"/>
                  </a:cubicBezTo>
                  <a:cubicBezTo>
                    <a:pt x="419" y="18"/>
                    <a:pt x="416" y="8"/>
                    <a:pt x="408" y="3"/>
                  </a:cubicBezTo>
                  <a:cubicBezTo>
                    <a:pt x="402" y="1"/>
                    <a:pt x="397" y="1"/>
                    <a:pt x="39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g25b05c8fee3_0_0"/>
            <p:cNvSpPr/>
            <p:nvPr/>
          </p:nvSpPr>
          <p:spPr>
            <a:xfrm>
              <a:off x="10372103" y="966565"/>
              <a:ext cx="65895" cy="37451"/>
            </a:xfrm>
            <a:custGeom>
              <a:rect b="b" l="l" r="r" t="t"/>
              <a:pathLst>
                <a:path extrusionOk="0" h="79" w="139">
                  <a:moveTo>
                    <a:pt x="106" y="0"/>
                  </a:moveTo>
                  <a:cubicBezTo>
                    <a:pt x="78" y="5"/>
                    <a:pt x="51" y="15"/>
                    <a:pt x="28" y="29"/>
                  </a:cubicBezTo>
                  <a:cubicBezTo>
                    <a:pt x="13" y="38"/>
                    <a:pt x="1" y="55"/>
                    <a:pt x="8" y="69"/>
                  </a:cubicBezTo>
                  <a:cubicBezTo>
                    <a:pt x="16" y="76"/>
                    <a:pt x="31" y="79"/>
                    <a:pt x="48" y="79"/>
                  </a:cubicBezTo>
                  <a:cubicBezTo>
                    <a:pt x="61" y="79"/>
                    <a:pt x="76" y="77"/>
                    <a:pt x="87" y="73"/>
                  </a:cubicBezTo>
                  <a:cubicBezTo>
                    <a:pt x="112" y="64"/>
                    <a:pt x="139" y="33"/>
                    <a:pt x="127" y="10"/>
                  </a:cubicBezTo>
                  <a:cubicBezTo>
                    <a:pt x="124" y="2"/>
                    <a:pt x="112" y="0"/>
                    <a:pt x="10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70" name="Google Shape;670;g25b05c8fee3_0_0"/>
          <p:cNvPicPr preferRelativeResize="0"/>
          <p:nvPr/>
        </p:nvPicPr>
        <p:blipFill>
          <a:blip r:embed="rId3">
            <a:alphaModFix/>
          </a:blip>
          <a:stretch>
            <a:fillRect/>
          </a:stretch>
        </p:blipFill>
        <p:spPr>
          <a:xfrm>
            <a:off x="814350" y="887375"/>
            <a:ext cx="4088400" cy="4088400"/>
          </a:xfrm>
          <a:prstGeom prst="rect">
            <a:avLst/>
          </a:prstGeom>
          <a:noFill/>
          <a:ln>
            <a:noFill/>
          </a:ln>
        </p:spPr>
      </p:pic>
      <p:sp>
        <p:nvSpPr>
          <p:cNvPr id="671" name="Google Shape;671;g25b05c8fee3_0_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g25b02c8a312_0_149"/>
          <p:cNvSpPr txBox="1"/>
          <p:nvPr>
            <p:ph idx="2" type="subTitle"/>
          </p:nvPr>
        </p:nvSpPr>
        <p:spPr>
          <a:xfrm>
            <a:off x="908775" y="2194800"/>
            <a:ext cx="4654200" cy="988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Each food photo has an </a:t>
            </a:r>
            <a:r>
              <a:rPr b="1" lang="en"/>
              <a:t>annotation</a:t>
            </a:r>
            <a:r>
              <a:rPr lang="en"/>
              <a:t> with </a:t>
            </a:r>
            <a:endParaRPr/>
          </a:p>
          <a:p>
            <a:pPr indent="0" lvl="0" marL="457200" rtl="0" algn="l">
              <a:spcBef>
                <a:spcPts val="0"/>
              </a:spcBef>
              <a:spcAft>
                <a:spcPts val="0"/>
              </a:spcAft>
              <a:buNone/>
            </a:pPr>
            <a:r>
              <a:rPr lang="en"/>
              <a:t>bounding box information.</a:t>
            </a:r>
            <a:endParaRPr/>
          </a:p>
          <a:p>
            <a:pPr indent="-317500" lvl="0" marL="457200" rtl="0" algn="l">
              <a:lnSpc>
                <a:spcPct val="100000"/>
              </a:lnSpc>
              <a:spcBef>
                <a:spcPts val="0"/>
              </a:spcBef>
              <a:spcAft>
                <a:spcPts val="0"/>
              </a:spcAft>
              <a:buSzPts val="1400"/>
              <a:buChar char="●"/>
            </a:pPr>
            <a:r>
              <a:rPr lang="en"/>
              <a:t>"UEC FOOD 256" contains 256 kinds of food items. </a:t>
            </a:r>
            <a:endParaRPr/>
          </a:p>
          <a:p>
            <a:pPr indent="-317500" lvl="0" marL="457200" rtl="0" algn="l">
              <a:lnSpc>
                <a:spcPct val="100000"/>
              </a:lnSpc>
              <a:spcBef>
                <a:spcPts val="0"/>
              </a:spcBef>
              <a:spcAft>
                <a:spcPts val="0"/>
              </a:spcAft>
              <a:buSzPts val="1400"/>
              <a:buChar char="●"/>
            </a:pPr>
            <a:r>
              <a:rPr lang="en"/>
              <a:t>Most of the food categories are Japanese/Asian style.</a:t>
            </a:r>
            <a:endParaRPr/>
          </a:p>
          <a:p>
            <a:pPr indent="0" lvl="0" marL="0" rtl="0" algn="l">
              <a:lnSpc>
                <a:spcPct val="100000"/>
              </a:lnSpc>
              <a:spcBef>
                <a:spcPts val="0"/>
              </a:spcBef>
              <a:spcAft>
                <a:spcPts val="0"/>
              </a:spcAft>
              <a:buNone/>
            </a:pPr>
            <a:r>
              <a:t/>
            </a:r>
            <a:endParaRPr/>
          </a:p>
        </p:txBody>
      </p:sp>
      <p:sp>
        <p:nvSpPr>
          <p:cNvPr id="677" name="Google Shape;677;g25b02c8a312_0_149"/>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en"/>
              <a:t>UECFOOD-256＋School lunch </a:t>
            </a:r>
            <a:r>
              <a:rPr lang="en" sz="1200"/>
              <a:t>http://foodcam.mobi/dataset.html</a:t>
            </a:r>
            <a:endParaRPr sz="1200"/>
          </a:p>
        </p:txBody>
      </p:sp>
      <p:sp>
        <p:nvSpPr>
          <p:cNvPr id="678" name="Google Shape;678;g25b02c8a312_0_149"/>
          <p:cNvSpPr txBox="1"/>
          <p:nvPr>
            <p:ph idx="3" type="title"/>
          </p:nvPr>
        </p:nvSpPr>
        <p:spPr>
          <a:xfrm>
            <a:off x="1355988" y="1617250"/>
            <a:ext cx="22677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rgbClr val="4A86E8"/>
                </a:solidFill>
              </a:rPr>
              <a:t>Dataset Selection</a:t>
            </a:r>
            <a:endParaRPr>
              <a:solidFill>
                <a:srgbClr val="4A86E8"/>
              </a:solidFill>
            </a:endParaRPr>
          </a:p>
        </p:txBody>
      </p:sp>
      <p:sp>
        <p:nvSpPr>
          <p:cNvPr id="679" name="Google Shape;679;g25b02c8a312_0_149"/>
          <p:cNvSpPr txBox="1"/>
          <p:nvPr>
            <p:ph idx="4" type="title"/>
          </p:nvPr>
        </p:nvSpPr>
        <p:spPr>
          <a:xfrm>
            <a:off x="5173123" y="1580638"/>
            <a:ext cx="22677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rgbClr val="4A86E8"/>
                </a:solidFill>
              </a:rPr>
              <a:t>Data Cleaning</a:t>
            </a:r>
            <a:endParaRPr>
              <a:solidFill>
                <a:srgbClr val="4A86E8"/>
              </a:solidFill>
            </a:endParaRPr>
          </a:p>
        </p:txBody>
      </p:sp>
      <p:sp>
        <p:nvSpPr>
          <p:cNvPr id="680" name="Google Shape;680;g25b02c8a312_0_149"/>
          <p:cNvSpPr/>
          <p:nvPr/>
        </p:nvSpPr>
        <p:spPr>
          <a:xfrm>
            <a:off x="4843085" y="1732528"/>
            <a:ext cx="374072" cy="325209"/>
          </a:xfrm>
          <a:custGeom>
            <a:rect b="b" l="l" r="r" t="t"/>
            <a:pathLst>
              <a:path extrusionOk="0" h="8253" w="9493">
                <a:moveTo>
                  <a:pt x="8233" y="1632"/>
                </a:moveTo>
                <a:cubicBezTo>
                  <a:pt x="8293" y="1632"/>
                  <a:pt x="8349" y="1657"/>
                  <a:pt x="8388" y="1697"/>
                </a:cubicBezTo>
                <a:cubicBezTo>
                  <a:pt x="8429" y="1735"/>
                  <a:pt x="8453" y="1790"/>
                  <a:pt x="8453" y="1850"/>
                </a:cubicBezTo>
                <a:lnTo>
                  <a:pt x="8453" y="2077"/>
                </a:lnTo>
                <a:lnTo>
                  <a:pt x="5636" y="2077"/>
                </a:lnTo>
                <a:lnTo>
                  <a:pt x="5636" y="1850"/>
                </a:lnTo>
                <a:cubicBezTo>
                  <a:pt x="5636" y="1790"/>
                  <a:pt x="5660" y="1736"/>
                  <a:pt x="5701" y="1697"/>
                </a:cubicBezTo>
                <a:cubicBezTo>
                  <a:pt x="5740" y="1657"/>
                  <a:pt x="5796" y="1632"/>
                  <a:pt x="5856" y="1632"/>
                </a:cubicBezTo>
                <a:lnTo>
                  <a:pt x="5951" y="1632"/>
                </a:lnTo>
                <a:lnTo>
                  <a:pt x="5951" y="1704"/>
                </a:lnTo>
                <a:cubicBezTo>
                  <a:pt x="5951" y="1782"/>
                  <a:pt x="6014" y="1844"/>
                  <a:pt x="6090" y="1844"/>
                </a:cubicBezTo>
                <a:cubicBezTo>
                  <a:pt x="6100" y="1844"/>
                  <a:pt x="6110" y="1843"/>
                  <a:pt x="6121" y="1841"/>
                </a:cubicBezTo>
                <a:cubicBezTo>
                  <a:pt x="6185" y="1826"/>
                  <a:pt x="6230" y="1767"/>
                  <a:pt x="6230" y="1700"/>
                </a:cubicBezTo>
                <a:lnTo>
                  <a:pt x="6230" y="1632"/>
                </a:lnTo>
                <a:lnTo>
                  <a:pt x="6582" y="1632"/>
                </a:lnTo>
                <a:lnTo>
                  <a:pt x="6582" y="1704"/>
                </a:lnTo>
                <a:cubicBezTo>
                  <a:pt x="6582" y="1782"/>
                  <a:pt x="6644" y="1844"/>
                  <a:pt x="6721" y="1844"/>
                </a:cubicBezTo>
                <a:cubicBezTo>
                  <a:pt x="6731" y="1844"/>
                  <a:pt x="6741" y="1843"/>
                  <a:pt x="6752" y="1841"/>
                </a:cubicBezTo>
                <a:cubicBezTo>
                  <a:pt x="6816" y="1826"/>
                  <a:pt x="6860" y="1767"/>
                  <a:pt x="6860" y="1700"/>
                </a:cubicBezTo>
                <a:lnTo>
                  <a:pt x="6860" y="1632"/>
                </a:lnTo>
                <a:lnTo>
                  <a:pt x="7231" y="1632"/>
                </a:lnTo>
                <a:lnTo>
                  <a:pt x="7231" y="1704"/>
                </a:lnTo>
                <a:cubicBezTo>
                  <a:pt x="7231" y="1782"/>
                  <a:pt x="7293" y="1844"/>
                  <a:pt x="7369" y="1844"/>
                </a:cubicBezTo>
                <a:cubicBezTo>
                  <a:pt x="7380" y="1844"/>
                  <a:pt x="7390" y="1843"/>
                  <a:pt x="7401" y="1841"/>
                </a:cubicBezTo>
                <a:cubicBezTo>
                  <a:pt x="7465" y="1826"/>
                  <a:pt x="7509" y="1767"/>
                  <a:pt x="7509" y="1700"/>
                </a:cubicBezTo>
                <a:lnTo>
                  <a:pt x="7509" y="1632"/>
                </a:lnTo>
                <a:lnTo>
                  <a:pt x="7880" y="1632"/>
                </a:lnTo>
                <a:lnTo>
                  <a:pt x="7880" y="1704"/>
                </a:lnTo>
                <a:cubicBezTo>
                  <a:pt x="7880" y="1782"/>
                  <a:pt x="7942" y="1844"/>
                  <a:pt x="8018" y="1844"/>
                </a:cubicBezTo>
                <a:cubicBezTo>
                  <a:pt x="8029" y="1844"/>
                  <a:pt x="8039" y="1843"/>
                  <a:pt x="8050" y="1841"/>
                </a:cubicBezTo>
                <a:cubicBezTo>
                  <a:pt x="8114" y="1827"/>
                  <a:pt x="8157" y="1767"/>
                  <a:pt x="8157" y="1700"/>
                </a:cubicBezTo>
                <a:lnTo>
                  <a:pt x="8157" y="1632"/>
                </a:lnTo>
                <a:close/>
                <a:moveTo>
                  <a:pt x="6194" y="2707"/>
                </a:moveTo>
                <a:cubicBezTo>
                  <a:pt x="6128" y="2707"/>
                  <a:pt x="6068" y="2750"/>
                  <a:pt x="6054" y="2815"/>
                </a:cubicBezTo>
                <a:cubicBezTo>
                  <a:pt x="6035" y="2906"/>
                  <a:pt x="6103" y="2985"/>
                  <a:pt x="6190" y="2985"/>
                </a:cubicBezTo>
                <a:lnTo>
                  <a:pt x="6361" y="2985"/>
                </a:lnTo>
                <a:cubicBezTo>
                  <a:pt x="6447" y="2985"/>
                  <a:pt x="6516" y="2905"/>
                  <a:pt x="6496" y="2815"/>
                </a:cubicBezTo>
                <a:cubicBezTo>
                  <a:pt x="6483" y="2750"/>
                  <a:pt x="6422" y="2707"/>
                  <a:pt x="6356" y="2707"/>
                </a:cubicBezTo>
                <a:close/>
                <a:moveTo>
                  <a:pt x="6970" y="2708"/>
                </a:moveTo>
                <a:cubicBezTo>
                  <a:pt x="6900" y="2708"/>
                  <a:pt x="6836" y="2758"/>
                  <a:pt x="6827" y="2829"/>
                </a:cubicBezTo>
                <a:cubicBezTo>
                  <a:pt x="6816" y="2914"/>
                  <a:pt x="6881" y="2985"/>
                  <a:pt x="6964" y="2985"/>
                </a:cubicBezTo>
                <a:lnTo>
                  <a:pt x="7137" y="2985"/>
                </a:lnTo>
                <a:cubicBezTo>
                  <a:pt x="7218" y="2985"/>
                  <a:pt x="7285" y="2914"/>
                  <a:pt x="7274" y="2829"/>
                </a:cubicBezTo>
                <a:cubicBezTo>
                  <a:pt x="7265" y="2759"/>
                  <a:pt x="7201" y="2708"/>
                  <a:pt x="7131" y="2708"/>
                </a:cubicBezTo>
                <a:close/>
                <a:moveTo>
                  <a:pt x="7746" y="2708"/>
                </a:moveTo>
                <a:cubicBezTo>
                  <a:pt x="7675" y="2708"/>
                  <a:pt x="7612" y="2758"/>
                  <a:pt x="7602" y="2829"/>
                </a:cubicBezTo>
                <a:cubicBezTo>
                  <a:pt x="7592" y="2914"/>
                  <a:pt x="7656" y="2985"/>
                  <a:pt x="7740" y="2985"/>
                </a:cubicBezTo>
                <a:lnTo>
                  <a:pt x="7913" y="2985"/>
                </a:lnTo>
                <a:cubicBezTo>
                  <a:pt x="7994" y="2985"/>
                  <a:pt x="8060" y="2914"/>
                  <a:pt x="8050" y="2829"/>
                </a:cubicBezTo>
                <a:cubicBezTo>
                  <a:pt x="8040" y="2759"/>
                  <a:pt x="7977" y="2708"/>
                  <a:pt x="7906" y="2708"/>
                </a:cubicBezTo>
                <a:close/>
                <a:moveTo>
                  <a:pt x="2586" y="2197"/>
                </a:moveTo>
                <a:cubicBezTo>
                  <a:pt x="2597" y="2197"/>
                  <a:pt x="2607" y="2198"/>
                  <a:pt x="2617" y="2200"/>
                </a:cubicBezTo>
                <a:cubicBezTo>
                  <a:pt x="2673" y="2211"/>
                  <a:pt x="2708" y="2242"/>
                  <a:pt x="2734" y="2291"/>
                </a:cubicBezTo>
                <a:cubicBezTo>
                  <a:pt x="2817" y="2433"/>
                  <a:pt x="2898" y="2575"/>
                  <a:pt x="2980" y="2717"/>
                </a:cubicBezTo>
                <a:cubicBezTo>
                  <a:pt x="3003" y="2759"/>
                  <a:pt x="3009" y="2811"/>
                  <a:pt x="2991" y="2858"/>
                </a:cubicBezTo>
                <a:cubicBezTo>
                  <a:pt x="2974" y="2903"/>
                  <a:pt x="2937" y="2938"/>
                  <a:pt x="2890" y="2954"/>
                </a:cubicBezTo>
                <a:lnTo>
                  <a:pt x="2222" y="3171"/>
                </a:lnTo>
                <a:lnTo>
                  <a:pt x="2151" y="3055"/>
                </a:lnTo>
                <a:cubicBezTo>
                  <a:pt x="2124" y="3012"/>
                  <a:pt x="2078" y="2989"/>
                  <a:pt x="2031" y="2989"/>
                </a:cubicBezTo>
                <a:cubicBezTo>
                  <a:pt x="2006" y="2989"/>
                  <a:pt x="1982" y="2995"/>
                  <a:pt x="1959" y="3008"/>
                </a:cubicBezTo>
                <a:cubicBezTo>
                  <a:pt x="1894" y="3050"/>
                  <a:pt x="1873" y="3135"/>
                  <a:pt x="1913" y="3201"/>
                </a:cubicBezTo>
                <a:lnTo>
                  <a:pt x="1950" y="3259"/>
                </a:lnTo>
                <a:lnTo>
                  <a:pt x="1726" y="3330"/>
                </a:lnTo>
                <a:cubicBezTo>
                  <a:pt x="1709" y="3336"/>
                  <a:pt x="1692" y="3339"/>
                  <a:pt x="1675" y="3339"/>
                </a:cubicBezTo>
                <a:cubicBezTo>
                  <a:pt x="1607" y="3339"/>
                  <a:pt x="1544" y="3295"/>
                  <a:pt x="1521" y="3227"/>
                </a:cubicBezTo>
                <a:cubicBezTo>
                  <a:pt x="1502" y="3166"/>
                  <a:pt x="1520" y="3098"/>
                  <a:pt x="1567" y="3055"/>
                </a:cubicBezTo>
                <a:lnTo>
                  <a:pt x="2158" y="2525"/>
                </a:lnTo>
                <a:lnTo>
                  <a:pt x="2238" y="2648"/>
                </a:lnTo>
                <a:cubicBezTo>
                  <a:pt x="2265" y="2689"/>
                  <a:pt x="2309" y="2710"/>
                  <a:pt x="2354" y="2710"/>
                </a:cubicBezTo>
                <a:cubicBezTo>
                  <a:pt x="2380" y="2710"/>
                  <a:pt x="2407" y="2703"/>
                  <a:pt x="2430" y="2689"/>
                </a:cubicBezTo>
                <a:cubicBezTo>
                  <a:pt x="2495" y="2648"/>
                  <a:pt x="2512" y="2562"/>
                  <a:pt x="2471" y="2497"/>
                </a:cubicBezTo>
                <a:lnTo>
                  <a:pt x="2368" y="2337"/>
                </a:lnTo>
                <a:lnTo>
                  <a:pt x="2479" y="2238"/>
                </a:lnTo>
                <a:cubicBezTo>
                  <a:pt x="2509" y="2212"/>
                  <a:pt x="2546" y="2197"/>
                  <a:pt x="2586" y="2197"/>
                </a:cubicBezTo>
                <a:close/>
                <a:moveTo>
                  <a:pt x="3251" y="1863"/>
                </a:moveTo>
                <a:cubicBezTo>
                  <a:pt x="3247" y="1863"/>
                  <a:pt x="3242" y="1863"/>
                  <a:pt x="3238" y="1864"/>
                </a:cubicBezTo>
                <a:cubicBezTo>
                  <a:pt x="3161" y="1872"/>
                  <a:pt x="3106" y="1940"/>
                  <a:pt x="3113" y="2016"/>
                </a:cubicBezTo>
                <a:cubicBezTo>
                  <a:pt x="3119" y="2078"/>
                  <a:pt x="3082" y="2219"/>
                  <a:pt x="3028" y="2244"/>
                </a:cubicBezTo>
                <a:lnTo>
                  <a:pt x="2975" y="2154"/>
                </a:lnTo>
                <a:cubicBezTo>
                  <a:pt x="2911" y="2035"/>
                  <a:pt x="2798" y="1952"/>
                  <a:pt x="2665" y="1927"/>
                </a:cubicBezTo>
                <a:cubicBezTo>
                  <a:pt x="2638" y="1922"/>
                  <a:pt x="2612" y="1920"/>
                  <a:pt x="2585" y="1920"/>
                </a:cubicBezTo>
                <a:cubicBezTo>
                  <a:pt x="2476" y="1920"/>
                  <a:pt x="2372" y="1960"/>
                  <a:pt x="2290" y="2033"/>
                </a:cubicBezTo>
                <a:lnTo>
                  <a:pt x="1381" y="2850"/>
                </a:lnTo>
                <a:cubicBezTo>
                  <a:pt x="1317" y="2908"/>
                  <a:pt x="1272" y="2982"/>
                  <a:pt x="1250" y="3064"/>
                </a:cubicBezTo>
                <a:cubicBezTo>
                  <a:pt x="1229" y="3144"/>
                  <a:pt x="1229" y="3229"/>
                  <a:pt x="1256" y="3313"/>
                </a:cubicBezTo>
                <a:cubicBezTo>
                  <a:pt x="1294" y="3429"/>
                  <a:pt x="1375" y="3518"/>
                  <a:pt x="1476" y="3570"/>
                </a:cubicBezTo>
                <a:cubicBezTo>
                  <a:pt x="1538" y="3601"/>
                  <a:pt x="1606" y="3618"/>
                  <a:pt x="1676" y="3618"/>
                </a:cubicBezTo>
                <a:cubicBezTo>
                  <a:pt x="1721" y="3618"/>
                  <a:pt x="1766" y="3611"/>
                  <a:pt x="1811" y="3596"/>
                </a:cubicBezTo>
                <a:lnTo>
                  <a:pt x="2975" y="3216"/>
                </a:lnTo>
                <a:cubicBezTo>
                  <a:pt x="3101" y="3175"/>
                  <a:pt x="3202" y="3079"/>
                  <a:pt x="3249" y="2955"/>
                </a:cubicBezTo>
                <a:cubicBezTo>
                  <a:pt x="3298" y="2831"/>
                  <a:pt x="3287" y="2694"/>
                  <a:pt x="3220" y="2578"/>
                </a:cubicBezTo>
                <a:lnTo>
                  <a:pt x="3169" y="2488"/>
                </a:lnTo>
                <a:cubicBezTo>
                  <a:pt x="3198" y="2468"/>
                  <a:pt x="3235" y="2459"/>
                  <a:pt x="3275" y="2459"/>
                </a:cubicBezTo>
                <a:cubicBezTo>
                  <a:pt x="3357" y="2459"/>
                  <a:pt x="3451" y="2494"/>
                  <a:pt x="3505" y="2532"/>
                </a:cubicBezTo>
                <a:cubicBezTo>
                  <a:pt x="3528" y="2548"/>
                  <a:pt x="3556" y="2556"/>
                  <a:pt x="3583" y="2556"/>
                </a:cubicBezTo>
                <a:cubicBezTo>
                  <a:pt x="3627" y="2556"/>
                  <a:pt x="3670" y="2535"/>
                  <a:pt x="3698" y="2497"/>
                </a:cubicBezTo>
                <a:cubicBezTo>
                  <a:pt x="3741" y="2436"/>
                  <a:pt x="3725" y="2348"/>
                  <a:pt x="3663" y="2305"/>
                </a:cubicBezTo>
                <a:cubicBezTo>
                  <a:pt x="3560" y="2233"/>
                  <a:pt x="3461" y="2199"/>
                  <a:pt x="3371" y="2188"/>
                </a:cubicBezTo>
                <a:cubicBezTo>
                  <a:pt x="3399" y="2077"/>
                  <a:pt x="3388" y="1988"/>
                  <a:pt x="3388" y="1988"/>
                </a:cubicBezTo>
                <a:cubicBezTo>
                  <a:pt x="3382" y="1916"/>
                  <a:pt x="3322" y="1863"/>
                  <a:pt x="3251" y="1863"/>
                </a:cubicBezTo>
                <a:close/>
                <a:moveTo>
                  <a:pt x="6194" y="3356"/>
                </a:moveTo>
                <a:cubicBezTo>
                  <a:pt x="6128" y="3356"/>
                  <a:pt x="6068" y="3399"/>
                  <a:pt x="6054" y="3464"/>
                </a:cubicBezTo>
                <a:cubicBezTo>
                  <a:pt x="6035" y="3555"/>
                  <a:pt x="6103" y="3634"/>
                  <a:pt x="6190" y="3634"/>
                </a:cubicBezTo>
                <a:lnTo>
                  <a:pt x="6361" y="3634"/>
                </a:lnTo>
                <a:cubicBezTo>
                  <a:pt x="6447" y="3634"/>
                  <a:pt x="6516" y="3553"/>
                  <a:pt x="6496" y="3464"/>
                </a:cubicBezTo>
                <a:cubicBezTo>
                  <a:pt x="6483" y="3399"/>
                  <a:pt x="6422" y="3356"/>
                  <a:pt x="6356" y="3356"/>
                </a:cubicBezTo>
                <a:close/>
                <a:moveTo>
                  <a:pt x="6970" y="3356"/>
                </a:moveTo>
                <a:cubicBezTo>
                  <a:pt x="6900" y="3356"/>
                  <a:pt x="6836" y="3406"/>
                  <a:pt x="6827" y="3477"/>
                </a:cubicBezTo>
                <a:cubicBezTo>
                  <a:pt x="6816" y="3562"/>
                  <a:pt x="6881" y="3634"/>
                  <a:pt x="6964" y="3634"/>
                </a:cubicBezTo>
                <a:lnTo>
                  <a:pt x="6964" y="3632"/>
                </a:lnTo>
                <a:lnTo>
                  <a:pt x="7137" y="3632"/>
                </a:lnTo>
                <a:cubicBezTo>
                  <a:pt x="7218" y="3632"/>
                  <a:pt x="7285" y="3561"/>
                  <a:pt x="7274" y="3477"/>
                </a:cubicBezTo>
                <a:cubicBezTo>
                  <a:pt x="7265" y="3407"/>
                  <a:pt x="7201" y="3356"/>
                  <a:pt x="7131" y="3356"/>
                </a:cubicBezTo>
                <a:close/>
                <a:moveTo>
                  <a:pt x="7746" y="3356"/>
                </a:moveTo>
                <a:cubicBezTo>
                  <a:pt x="7675" y="3356"/>
                  <a:pt x="7612" y="3406"/>
                  <a:pt x="7602" y="3477"/>
                </a:cubicBezTo>
                <a:cubicBezTo>
                  <a:pt x="7592" y="3562"/>
                  <a:pt x="7656" y="3634"/>
                  <a:pt x="7740" y="3634"/>
                </a:cubicBezTo>
                <a:lnTo>
                  <a:pt x="7740" y="3632"/>
                </a:lnTo>
                <a:lnTo>
                  <a:pt x="7913" y="3632"/>
                </a:lnTo>
                <a:cubicBezTo>
                  <a:pt x="7994" y="3632"/>
                  <a:pt x="8060" y="3561"/>
                  <a:pt x="8050" y="3477"/>
                </a:cubicBezTo>
                <a:cubicBezTo>
                  <a:pt x="8040" y="3407"/>
                  <a:pt x="7977" y="3356"/>
                  <a:pt x="7906" y="3356"/>
                </a:cubicBezTo>
                <a:close/>
                <a:moveTo>
                  <a:pt x="3803" y="1520"/>
                </a:moveTo>
                <a:cubicBezTo>
                  <a:pt x="3863" y="1520"/>
                  <a:pt x="3919" y="1545"/>
                  <a:pt x="3960" y="1586"/>
                </a:cubicBezTo>
                <a:cubicBezTo>
                  <a:pt x="3999" y="1625"/>
                  <a:pt x="4025" y="1681"/>
                  <a:pt x="4025" y="1741"/>
                </a:cubicBezTo>
                <a:lnTo>
                  <a:pt x="4025" y="2157"/>
                </a:lnTo>
                <a:cubicBezTo>
                  <a:pt x="4025" y="2207"/>
                  <a:pt x="4051" y="2251"/>
                  <a:pt x="4090" y="2275"/>
                </a:cubicBezTo>
                <a:lnTo>
                  <a:pt x="4653" y="2697"/>
                </a:lnTo>
                <a:lnTo>
                  <a:pt x="4080" y="3128"/>
                </a:lnTo>
                <a:cubicBezTo>
                  <a:pt x="4043" y="3154"/>
                  <a:pt x="4024" y="3196"/>
                  <a:pt x="4024" y="3238"/>
                </a:cubicBezTo>
                <a:lnTo>
                  <a:pt x="4024" y="3652"/>
                </a:lnTo>
                <a:cubicBezTo>
                  <a:pt x="4024" y="3714"/>
                  <a:pt x="3998" y="3770"/>
                  <a:pt x="3958" y="3809"/>
                </a:cubicBezTo>
                <a:cubicBezTo>
                  <a:pt x="3918" y="3850"/>
                  <a:pt x="3862" y="3876"/>
                  <a:pt x="3802" y="3876"/>
                </a:cubicBezTo>
                <a:lnTo>
                  <a:pt x="1187" y="3876"/>
                </a:lnTo>
                <a:cubicBezTo>
                  <a:pt x="1125" y="3876"/>
                  <a:pt x="1070" y="3850"/>
                  <a:pt x="1030" y="3809"/>
                </a:cubicBezTo>
                <a:cubicBezTo>
                  <a:pt x="990" y="3768"/>
                  <a:pt x="965" y="3713"/>
                  <a:pt x="965" y="3652"/>
                </a:cubicBezTo>
                <a:lnTo>
                  <a:pt x="965" y="1741"/>
                </a:lnTo>
                <a:cubicBezTo>
                  <a:pt x="965" y="1681"/>
                  <a:pt x="991" y="1625"/>
                  <a:pt x="1030" y="1586"/>
                </a:cubicBezTo>
                <a:cubicBezTo>
                  <a:pt x="1072" y="1545"/>
                  <a:pt x="1127" y="1520"/>
                  <a:pt x="1188" y="1520"/>
                </a:cubicBezTo>
                <a:close/>
                <a:moveTo>
                  <a:pt x="8453" y="2354"/>
                </a:moveTo>
                <a:lnTo>
                  <a:pt x="8453" y="3747"/>
                </a:lnTo>
                <a:cubicBezTo>
                  <a:pt x="8453" y="3808"/>
                  <a:pt x="8426" y="3863"/>
                  <a:pt x="8387" y="3903"/>
                </a:cubicBezTo>
                <a:cubicBezTo>
                  <a:pt x="8347" y="3942"/>
                  <a:pt x="8292" y="3968"/>
                  <a:pt x="8231" y="3968"/>
                </a:cubicBezTo>
                <a:lnTo>
                  <a:pt x="5856" y="3968"/>
                </a:lnTo>
                <a:cubicBezTo>
                  <a:pt x="5795" y="3968"/>
                  <a:pt x="5740" y="3942"/>
                  <a:pt x="5700" y="3903"/>
                </a:cubicBezTo>
                <a:cubicBezTo>
                  <a:pt x="5661" y="3863"/>
                  <a:pt x="5636" y="3808"/>
                  <a:pt x="5636" y="3747"/>
                </a:cubicBezTo>
                <a:lnTo>
                  <a:pt x="5636" y="2354"/>
                </a:lnTo>
                <a:close/>
                <a:moveTo>
                  <a:pt x="1187" y="1244"/>
                </a:moveTo>
                <a:cubicBezTo>
                  <a:pt x="1048" y="1244"/>
                  <a:pt x="924" y="1299"/>
                  <a:pt x="833" y="1390"/>
                </a:cubicBezTo>
                <a:cubicBezTo>
                  <a:pt x="743" y="1481"/>
                  <a:pt x="686" y="1605"/>
                  <a:pt x="686" y="1742"/>
                </a:cubicBezTo>
                <a:lnTo>
                  <a:pt x="686" y="3654"/>
                </a:lnTo>
                <a:cubicBezTo>
                  <a:pt x="686" y="3792"/>
                  <a:pt x="742" y="3916"/>
                  <a:pt x="833" y="4007"/>
                </a:cubicBezTo>
                <a:cubicBezTo>
                  <a:pt x="924" y="4097"/>
                  <a:pt x="1048" y="4153"/>
                  <a:pt x="1187" y="4153"/>
                </a:cubicBezTo>
                <a:lnTo>
                  <a:pt x="3800" y="4153"/>
                </a:lnTo>
                <a:cubicBezTo>
                  <a:pt x="3939" y="4153"/>
                  <a:pt x="4064" y="4097"/>
                  <a:pt x="4153" y="4008"/>
                </a:cubicBezTo>
                <a:cubicBezTo>
                  <a:pt x="4243" y="3916"/>
                  <a:pt x="4300" y="3792"/>
                  <a:pt x="4300" y="3654"/>
                </a:cubicBezTo>
                <a:lnTo>
                  <a:pt x="4300" y="3308"/>
                </a:lnTo>
                <a:lnTo>
                  <a:pt x="4963" y="2811"/>
                </a:lnTo>
                <a:cubicBezTo>
                  <a:pt x="5038" y="2757"/>
                  <a:pt x="5040" y="2643"/>
                  <a:pt x="4965" y="2586"/>
                </a:cubicBezTo>
                <a:lnTo>
                  <a:pt x="4300" y="2088"/>
                </a:lnTo>
                <a:lnTo>
                  <a:pt x="4300" y="1742"/>
                </a:lnTo>
                <a:cubicBezTo>
                  <a:pt x="4300" y="1605"/>
                  <a:pt x="4245" y="1480"/>
                  <a:pt x="4153" y="1390"/>
                </a:cubicBezTo>
                <a:cubicBezTo>
                  <a:pt x="4063" y="1300"/>
                  <a:pt x="3937" y="1244"/>
                  <a:pt x="3800" y="1244"/>
                </a:cubicBezTo>
                <a:close/>
                <a:moveTo>
                  <a:pt x="8015" y="1121"/>
                </a:moveTo>
                <a:cubicBezTo>
                  <a:pt x="8009" y="1121"/>
                  <a:pt x="8003" y="1121"/>
                  <a:pt x="7997" y="1122"/>
                </a:cubicBezTo>
                <a:cubicBezTo>
                  <a:pt x="7927" y="1130"/>
                  <a:pt x="7876" y="1194"/>
                  <a:pt x="7876" y="1265"/>
                </a:cubicBezTo>
                <a:lnTo>
                  <a:pt x="7876" y="1333"/>
                </a:lnTo>
                <a:lnTo>
                  <a:pt x="7505" y="1351"/>
                </a:lnTo>
                <a:lnTo>
                  <a:pt x="7505" y="1278"/>
                </a:lnTo>
                <a:cubicBezTo>
                  <a:pt x="7505" y="1203"/>
                  <a:pt x="7443" y="1140"/>
                  <a:pt x="7367" y="1140"/>
                </a:cubicBezTo>
                <a:cubicBezTo>
                  <a:pt x="7361" y="1140"/>
                  <a:pt x="7355" y="1140"/>
                  <a:pt x="7349" y="1141"/>
                </a:cubicBezTo>
                <a:cubicBezTo>
                  <a:pt x="7280" y="1150"/>
                  <a:pt x="7228" y="1214"/>
                  <a:pt x="7228" y="1284"/>
                </a:cubicBezTo>
                <a:lnTo>
                  <a:pt x="7228" y="1352"/>
                </a:lnTo>
                <a:lnTo>
                  <a:pt x="6858" y="1352"/>
                </a:lnTo>
                <a:lnTo>
                  <a:pt x="6858" y="1280"/>
                </a:lnTo>
                <a:cubicBezTo>
                  <a:pt x="6858" y="1204"/>
                  <a:pt x="6796" y="1142"/>
                  <a:pt x="6719" y="1142"/>
                </a:cubicBezTo>
                <a:cubicBezTo>
                  <a:pt x="6713" y="1142"/>
                  <a:pt x="6707" y="1142"/>
                  <a:pt x="6701" y="1143"/>
                </a:cubicBezTo>
                <a:cubicBezTo>
                  <a:pt x="6632" y="1152"/>
                  <a:pt x="6580" y="1215"/>
                  <a:pt x="6580" y="1287"/>
                </a:cubicBezTo>
                <a:lnTo>
                  <a:pt x="6580" y="1354"/>
                </a:lnTo>
                <a:lnTo>
                  <a:pt x="6229" y="1354"/>
                </a:lnTo>
                <a:lnTo>
                  <a:pt x="6229" y="1281"/>
                </a:lnTo>
                <a:cubicBezTo>
                  <a:pt x="6229" y="1205"/>
                  <a:pt x="6167" y="1143"/>
                  <a:pt x="6090" y="1143"/>
                </a:cubicBezTo>
                <a:cubicBezTo>
                  <a:pt x="6085" y="1143"/>
                  <a:pt x="6079" y="1143"/>
                  <a:pt x="6073" y="1144"/>
                </a:cubicBezTo>
                <a:cubicBezTo>
                  <a:pt x="6003" y="1153"/>
                  <a:pt x="5951" y="1217"/>
                  <a:pt x="5951" y="1288"/>
                </a:cubicBezTo>
                <a:lnTo>
                  <a:pt x="5948" y="1288"/>
                </a:lnTo>
                <a:lnTo>
                  <a:pt x="5948" y="1350"/>
                </a:lnTo>
                <a:lnTo>
                  <a:pt x="5854" y="1331"/>
                </a:lnTo>
                <a:cubicBezTo>
                  <a:pt x="5717" y="1331"/>
                  <a:pt x="5593" y="1387"/>
                  <a:pt x="5502" y="1478"/>
                </a:cubicBezTo>
                <a:cubicBezTo>
                  <a:pt x="5410" y="1567"/>
                  <a:pt x="5355" y="1693"/>
                  <a:pt x="5355" y="1830"/>
                </a:cubicBezTo>
                <a:lnTo>
                  <a:pt x="5355" y="3741"/>
                </a:lnTo>
                <a:cubicBezTo>
                  <a:pt x="5355" y="3879"/>
                  <a:pt x="5412" y="4004"/>
                  <a:pt x="5502" y="4094"/>
                </a:cubicBezTo>
                <a:cubicBezTo>
                  <a:pt x="5591" y="4184"/>
                  <a:pt x="5717" y="4241"/>
                  <a:pt x="5854" y="4241"/>
                </a:cubicBezTo>
                <a:lnTo>
                  <a:pt x="8229" y="4241"/>
                </a:lnTo>
                <a:cubicBezTo>
                  <a:pt x="8366" y="4241"/>
                  <a:pt x="8490" y="4185"/>
                  <a:pt x="8582" y="4094"/>
                </a:cubicBezTo>
                <a:cubicBezTo>
                  <a:pt x="8671" y="4003"/>
                  <a:pt x="8727" y="3879"/>
                  <a:pt x="8727" y="3741"/>
                </a:cubicBezTo>
                <a:lnTo>
                  <a:pt x="8727" y="1830"/>
                </a:lnTo>
                <a:cubicBezTo>
                  <a:pt x="8727" y="1693"/>
                  <a:pt x="8672" y="1568"/>
                  <a:pt x="8582" y="1478"/>
                </a:cubicBezTo>
                <a:cubicBezTo>
                  <a:pt x="8492" y="1388"/>
                  <a:pt x="8366" y="1331"/>
                  <a:pt x="8229" y="1331"/>
                </a:cubicBezTo>
                <a:lnTo>
                  <a:pt x="8154" y="1331"/>
                </a:lnTo>
                <a:lnTo>
                  <a:pt x="8154" y="1258"/>
                </a:lnTo>
                <a:cubicBezTo>
                  <a:pt x="8154" y="1183"/>
                  <a:pt x="8091" y="1121"/>
                  <a:pt x="8015" y="1121"/>
                </a:cubicBezTo>
                <a:close/>
                <a:moveTo>
                  <a:pt x="680" y="0"/>
                </a:moveTo>
                <a:cubicBezTo>
                  <a:pt x="492" y="0"/>
                  <a:pt x="322" y="77"/>
                  <a:pt x="200" y="200"/>
                </a:cubicBezTo>
                <a:cubicBezTo>
                  <a:pt x="78" y="322"/>
                  <a:pt x="1" y="492"/>
                  <a:pt x="1" y="680"/>
                </a:cubicBezTo>
                <a:lnTo>
                  <a:pt x="1" y="4153"/>
                </a:lnTo>
                <a:cubicBezTo>
                  <a:pt x="1" y="4230"/>
                  <a:pt x="63" y="4293"/>
                  <a:pt x="139" y="4293"/>
                </a:cubicBezTo>
                <a:cubicBezTo>
                  <a:pt x="149" y="4293"/>
                  <a:pt x="160" y="4292"/>
                  <a:pt x="171" y="4289"/>
                </a:cubicBezTo>
                <a:cubicBezTo>
                  <a:pt x="236" y="4275"/>
                  <a:pt x="279" y="4215"/>
                  <a:pt x="279" y="4150"/>
                </a:cubicBezTo>
                <a:lnTo>
                  <a:pt x="279" y="680"/>
                </a:lnTo>
                <a:cubicBezTo>
                  <a:pt x="279" y="570"/>
                  <a:pt x="326" y="470"/>
                  <a:pt x="397" y="397"/>
                </a:cubicBezTo>
                <a:cubicBezTo>
                  <a:pt x="470" y="323"/>
                  <a:pt x="570" y="279"/>
                  <a:pt x="680" y="279"/>
                </a:cubicBezTo>
                <a:lnTo>
                  <a:pt x="8814" y="279"/>
                </a:lnTo>
                <a:cubicBezTo>
                  <a:pt x="8924" y="279"/>
                  <a:pt x="9025" y="325"/>
                  <a:pt x="9096" y="397"/>
                </a:cubicBezTo>
                <a:cubicBezTo>
                  <a:pt x="9169" y="470"/>
                  <a:pt x="9215" y="570"/>
                  <a:pt x="9215" y="680"/>
                </a:cubicBezTo>
                <a:lnTo>
                  <a:pt x="9215" y="859"/>
                </a:lnTo>
                <a:cubicBezTo>
                  <a:pt x="9215" y="937"/>
                  <a:pt x="9278" y="999"/>
                  <a:pt x="9354" y="999"/>
                </a:cubicBezTo>
                <a:cubicBezTo>
                  <a:pt x="9431" y="999"/>
                  <a:pt x="9492" y="937"/>
                  <a:pt x="9492" y="859"/>
                </a:cubicBezTo>
                <a:lnTo>
                  <a:pt x="9492" y="680"/>
                </a:lnTo>
                <a:cubicBezTo>
                  <a:pt x="9492" y="492"/>
                  <a:pt x="9416" y="322"/>
                  <a:pt x="9294" y="200"/>
                </a:cubicBezTo>
                <a:cubicBezTo>
                  <a:pt x="9170" y="77"/>
                  <a:pt x="9000" y="0"/>
                  <a:pt x="8814" y="0"/>
                </a:cubicBezTo>
                <a:close/>
                <a:moveTo>
                  <a:pt x="4621" y="5636"/>
                </a:moveTo>
                <a:cubicBezTo>
                  <a:pt x="4543" y="5636"/>
                  <a:pt x="4480" y="5698"/>
                  <a:pt x="4480" y="5775"/>
                </a:cubicBezTo>
                <a:cubicBezTo>
                  <a:pt x="4480" y="5852"/>
                  <a:pt x="4543" y="5914"/>
                  <a:pt x="4621" y="5914"/>
                </a:cubicBezTo>
                <a:lnTo>
                  <a:pt x="4881" y="5914"/>
                </a:lnTo>
                <a:cubicBezTo>
                  <a:pt x="4964" y="5914"/>
                  <a:pt x="5029" y="5841"/>
                  <a:pt x="5019" y="5757"/>
                </a:cubicBezTo>
                <a:cubicBezTo>
                  <a:pt x="5011" y="5687"/>
                  <a:pt x="4948" y="5636"/>
                  <a:pt x="4876" y="5636"/>
                </a:cubicBezTo>
                <a:close/>
                <a:moveTo>
                  <a:pt x="9215" y="5377"/>
                </a:moveTo>
                <a:lnTo>
                  <a:pt x="9215" y="5776"/>
                </a:lnTo>
                <a:cubicBezTo>
                  <a:pt x="9215" y="5886"/>
                  <a:pt x="9168" y="5984"/>
                  <a:pt x="9096" y="6057"/>
                </a:cubicBezTo>
                <a:cubicBezTo>
                  <a:pt x="9025" y="6129"/>
                  <a:pt x="8924" y="6174"/>
                  <a:pt x="8814" y="6174"/>
                </a:cubicBezTo>
                <a:lnTo>
                  <a:pt x="680" y="6174"/>
                </a:lnTo>
                <a:cubicBezTo>
                  <a:pt x="570" y="6174"/>
                  <a:pt x="470" y="6129"/>
                  <a:pt x="397" y="6057"/>
                </a:cubicBezTo>
                <a:cubicBezTo>
                  <a:pt x="323" y="5984"/>
                  <a:pt x="279" y="5885"/>
                  <a:pt x="279" y="5776"/>
                </a:cubicBezTo>
                <a:lnTo>
                  <a:pt x="279" y="5377"/>
                </a:lnTo>
                <a:close/>
                <a:moveTo>
                  <a:pt x="5534" y="6451"/>
                </a:moveTo>
                <a:lnTo>
                  <a:pt x="5886" y="7433"/>
                </a:lnTo>
                <a:lnTo>
                  <a:pt x="5065" y="7433"/>
                </a:lnTo>
                <a:cubicBezTo>
                  <a:pt x="4989" y="7433"/>
                  <a:pt x="4927" y="7496"/>
                  <a:pt x="4927" y="7574"/>
                </a:cubicBezTo>
                <a:cubicBezTo>
                  <a:pt x="4927" y="7650"/>
                  <a:pt x="4989" y="7712"/>
                  <a:pt x="5065" y="7712"/>
                </a:cubicBezTo>
                <a:lnTo>
                  <a:pt x="6421" y="7712"/>
                </a:lnTo>
                <a:cubicBezTo>
                  <a:pt x="6457" y="7712"/>
                  <a:pt x="6489" y="7727"/>
                  <a:pt x="6513" y="7750"/>
                </a:cubicBezTo>
                <a:cubicBezTo>
                  <a:pt x="6537" y="7773"/>
                  <a:pt x="6552" y="7805"/>
                  <a:pt x="6552" y="7841"/>
                </a:cubicBezTo>
                <a:cubicBezTo>
                  <a:pt x="6552" y="7877"/>
                  <a:pt x="6537" y="7909"/>
                  <a:pt x="6513" y="7934"/>
                </a:cubicBezTo>
                <a:cubicBezTo>
                  <a:pt x="6488" y="7957"/>
                  <a:pt x="6457" y="7972"/>
                  <a:pt x="6421" y="7972"/>
                </a:cubicBezTo>
                <a:lnTo>
                  <a:pt x="3084" y="7972"/>
                </a:lnTo>
                <a:cubicBezTo>
                  <a:pt x="3047" y="7972"/>
                  <a:pt x="3015" y="7957"/>
                  <a:pt x="2992" y="7934"/>
                </a:cubicBezTo>
                <a:cubicBezTo>
                  <a:pt x="2967" y="7909"/>
                  <a:pt x="2954" y="7877"/>
                  <a:pt x="2954" y="7841"/>
                </a:cubicBezTo>
                <a:cubicBezTo>
                  <a:pt x="2954" y="7806"/>
                  <a:pt x="2967" y="7773"/>
                  <a:pt x="2992" y="7750"/>
                </a:cubicBezTo>
                <a:cubicBezTo>
                  <a:pt x="3015" y="7727"/>
                  <a:pt x="3049" y="7712"/>
                  <a:pt x="3084" y="7712"/>
                </a:cubicBezTo>
                <a:lnTo>
                  <a:pt x="4433" y="7712"/>
                </a:lnTo>
                <a:cubicBezTo>
                  <a:pt x="4505" y="7712"/>
                  <a:pt x="4568" y="7660"/>
                  <a:pt x="4575" y="7590"/>
                </a:cubicBezTo>
                <a:cubicBezTo>
                  <a:pt x="4585" y="7505"/>
                  <a:pt x="4518" y="7433"/>
                  <a:pt x="4437" y="7433"/>
                </a:cubicBezTo>
                <a:lnTo>
                  <a:pt x="3617" y="7433"/>
                </a:lnTo>
                <a:lnTo>
                  <a:pt x="3968" y="6451"/>
                </a:lnTo>
                <a:close/>
                <a:moveTo>
                  <a:pt x="9354" y="1347"/>
                </a:moveTo>
                <a:cubicBezTo>
                  <a:pt x="9343" y="1347"/>
                  <a:pt x="9333" y="1349"/>
                  <a:pt x="9322" y="1351"/>
                </a:cubicBezTo>
                <a:cubicBezTo>
                  <a:pt x="9258" y="1364"/>
                  <a:pt x="9215" y="1425"/>
                  <a:pt x="9215" y="1491"/>
                </a:cubicBezTo>
                <a:lnTo>
                  <a:pt x="9215" y="5100"/>
                </a:lnTo>
                <a:lnTo>
                  <a:pt x="279" y="5100"/>
                </a:lnTo>
                <a:lnTo>
                  <a:pt x="279" y="4783"/>
                </a:lnTo>
                <a:cubicBezTo>
                  <a:pt x="279" y="4706"/>
                  <a:pt x="217" y="4643"/>
                  <a:pt x="141" y="4643"/>
                </a:cubicBezTo>
                <a:cubicBezTo>
                  <a:pt x="130" y="4643"/>
                  <a:pt x="120" y="4645"/>
                  <a:pt x="109" y="4647"/>
                </a:cubicBezTo>
                <a:cubicBezTo>
                  <a:pt x="44" y="4660"/>
                  <a:pt x="1" y="4721"/>
                  <a:pt x="1" y="4786"/>
                </a:cubicBezTo>
                <a:lnTo>
                  <a:pt x="1" y="5773"/>
                </a:lnTo>
                <a:cubicBezTo>
                  <a:pt x="1" y="5961"/>
                  <a:pt x="78" y="6130"/>
                  <a:pt x="200" y="6253"/>
                </a:cubicBezTo>
                <a:cubicBezTo>
                  <a:pt x="322" y="6376"/>
                  <a:pt x="492" y="6452"/>
                  <a:pt x="680" y="6452"/>
                </a:cubicBezTo>
                <a:lnTo>
                  <a:pt x="3668" y="6452"/>
                </a:lnTo>
                <a:lnTo>
                  <a:pt x="3318" y="7435"/>
                </a:lnTo>
                <a:lnTo>
                  <a:pt x="3072" y="7435"/>
                </a:lnTo>
                <a:cubicBezTo>
                  <a:pt x="2959" y="7435"/>
                  <a:pt x="2858" y="7481"/>
                  <a:pt x="2784" y="7555"/>
                </a:cubicBezTo>
                <a:cubicBezTo>
                  <a:pt x="2710" y="7629"/>
                  <a:pt x="2664" y="7732"/>
                  <a:pt x="2664" y="7844"/>
                </a:cubicBezTo>
                <a:cubicBezTo>
                  <a:pt x="2664" y="7957"/>
                  <a:pt x="2710" y="8059"/>
                  <a:pt x="2784" y="8133"/>
                </a:cubicBezTo>
                <a:cubicBezTo>
                  <a:pt x="2858" y="8207"/>
                  <a:pt x="2960" y="8252"/>
                  <a:pt x="3072" y="8252"/>
                </a:cubicBezTo>
                <a:lnTo>
                  <a:pt x="6429" y="8252"/>
                </a:lnTo>
                <a:cubicBezTo>
                  <a:pt x="6541" y="8252"/>
                  <a:pt x="6643" y="8207"/>
                  <a:pt x="6717" y="8133"/>
                </a:cubicBezTo>
                <a:cubicBezTo>
                  <a:pt x="6791" y="8059"/>
                  <a:pt x="6837" y="7956"/>
                  <a:pt x="6837" y="7844"/>
                </a:cubicBezTo>
                <a:cubicBezTo>
                  <a:pt x="6837" y="7732"/>
                  <a:pt x="6791" y="7629"/>
                  <a:pt x="6717" y="7555"/>
                </a:cubicBezTo>
                <a:cubicBezTo>
                  <a:pt x="6643" y="7481"/>
                  <a:pt x="6541" y="7435"/>
                  <a:pt x="6429" y="7435"/>
                </a:cubicBezTo>
                <a:lnTo>
                  <a:pt x="6174" y="7435"/>
                </a:lnTo>
                <a:lnTo>
                  <a:pt x="5825" y="6452"/>
                </a:lnTo>
                <a:lnTo>
                  <a:pt x="8813" y="6452"/>
                </a:lnTo>
                <a:cubicBezTo>
                  <a:pt x="9000" y="6452"/>
                  <a:pt x="9170" y="6375"/>
                  <a:pt x="9293" y="6253"/>
                </a:cubicBezTo>
                <a:cubicBezTo>
                  <a:pt x="9416" y="6130"/>
                  <a:pt x="9492" y="5961"/>
                  <a:pt x="9492" y="5773"/>
                </a:cubicBezTo>
                <a:lnTo>
                  <a:pt x="9492" y="1487"/>
                </a:lnTo>
                <a:cubicBezTo>
                  <a:pt x="9492" y="1410"/>
                  <a:pt x="9430" y="1347"/>
                  <a:pt x="9354" y="134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1" name="Google Shape;681;g25b02c8a312_0_149"/>
          <p:cNvGrpSpPr/>
          <p:nvPr/>
        </p:nvGrpSpPr>
        <p:grpSpPr>
          <a:xfrm>
            <a:off x="6585033" y="399148"/>
            <a:ext cx="216823" cy="216819"/>
            <a:chOff x="-223479" y="-1094052"/>
            <a:chExt cx="216823" cy="216819"/>
          </a:xfrm>
        </p:grpSpPr>
        <p:sp>
          <p:nvSpPr>
            <p:cNvPr id="682" name="Google Shape;682;g25b02c8a312_0_149"/>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g25b02c8a312_0_149"/>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4" name="Google Shape;684;g25b02c8a312_0_149"/>
          <p:cNvGrpSpPr/>
          <p:nvPr/>
        </p:nvGrpSpPr>
        <p:grpSpPr>
          <a:xfrm>
            <a:off x="7974958" y="1830290"/>
            <a:ext cx="531863" cy="511226"/>
            <a:chOff x="-28692" y="-747573"/>
            <a:chExt cx="531863" cy="511226"/>
          </a:xfrm>
        </p:grpSpPr>
        <p:sp>
          <p:nvSpPr>
            <p:cNvPr id="685" name="Google Shape;685;g25b02c8a312_0_149"/>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g25b02c8a312_0_149"/>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g25b02c8a312_0_149"/>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g25b02c8a312_0_149"/>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9" name="Google Shape;689;g25b02c8a312_0_149"/>
          <p:cNvGrpSpPr/>
          <p:nvPr/>
        </p:nvGrpSpPr>
        <p:grpSpPr>
          <a:xfrm rot="-2700000">
            <a:off x="604137" y="4200972"/>
            <a:ext cx="531858" cy="511221"/>
            <a:chOff x="-28692" y="-747573"/>
            <a:chExt cx="531863" cy="511226"/>
          </a:xfrm>
        </p:grpSpPr>
        <p:sp>
          <p:nvSpPr>
            <p:cNvPr id="690" name="Google Shape;690;g25b02c8a312_0_149"/>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g25b02c8a312_0_149"/>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g25b02c8a312_0_149"/>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g25b02c8a312_0_149"/>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4" name="Google Shape;694;g25b02c8a312_0_149"/>
          <p:cNvSpPr/>
          <p:nvPr/>
        </p:nvSpPr>
        <p:spPr>
          <a:xfrm>
            <a:off x="1026232" y="1657129"/>
            <a:ext cx="373520" cy="374742"/>
          </a:xfrm>
          <a:custGeom>
            <a:rect b="b" l="l" r="r" t="t"/>
            <a:pathLst>
              <a:path extrusionOk="0" h="9510" w="9479">
                <a:moveTo>
                  <a:pt x="7888" y="277"/>
                </a:moveTo>
                <a:cubicBezTo>
                  <a:pt x="7808" y="481"/>
                  <a:pt x="7741" y="687"/>
                  <a:pt x="7741" y="900"/>
                </a:cubicBezTo>
                <a:cubicBezTo>
                  <a:pt x="7741" y="1158"/>
                  <a:pt x="7838" y="1405"/>
                  <a:pt x="7937" y="1652"/>
                </a:cubicBezTo>
                <a:cubicBezTo>
                  <a:pt x="8026" y="1872"/>
                  <a:pt x="8114" y="2092"/>
                  <a:pt x="8114" y="2301"/>
                </a:cubicBezTo>
                <a:cubicBezTo>
                  <a:pt x="8114" y="2508"/>
                  <a:pt x="8026" y="2728"/>
                  <a:pt x="7937" y="2950"/>
                </a:cubicBezTo>
                <a:cubicBezTo>
                  <a:pt x="7838" y="3196"/>
                  <a:pt x="7741" y="3443"/>
                  <a:pt x="7741" y="3701"/>
                </a:cubicBezTo>
                <a:cubicBezTo>
                  <a:pt x="7741" y="3961"/>
                  <a:pt x="7838" y="4207"/>
                  <a:pt x="7937" y="4453"/>
                </a:cubicBezTo>
                <a:cubicBezTo>
                  <a:pt x="7948" y="4482"/>
                  <a:pt x="7959" y="4512"/>
                  <a:pt x="7972" y="4540"/>
                </a:cubicBezTo>
                <a:lnTo>
                  <a:pt x="7572" y="4540"/>
                </a:lnTo>
                <a:cubicBezTo>
                  <a:pt x="7548" y="4477"/>
                  <a:pt x="7524" y="4413"/>
                  <a:pt x="7498" y="4350"/>
                </a:cubicBezTo>
                <a:cubicBezTo>
                  <a:pt x="7410" y="4130"/>
                  <a:pt x="7321" y="3910"/>
                  <a:pt x="7321" y="3701"/>
                </a:cubicBezTo>
                <a:cubicBezTo>
                  <a:pt x="7321" y="3493"/>
                  <a:pt x="7410" y="3273"/>
                  <a:pt x="7498" y="3052"/>
                </a:cubicBezTo>
                <a:cubicBezTo>
                  <a:pt x="7595" y="2805"/>
                  <a:pt x="7695" y="2560"/>
                  <a:pt x="7695" y="2301"/>
                </a:cubicBezTo>
                <a:cubicBezTo>
                  <a:pt x="7695" y="2148"/>
                  <a:pt x="7659" y="1997"/>
                  <a:pt x="7611" y="1853"/>
                </a:cubicBezTo>
                <a:cubicBezTo>
                  <a:pt x="7593" y="1793"/>
                  <a:pt x="7538" y="1756"/>
                  <a:pt x="7479" y="1756"/>
                </a:cubicBezTo>
                <a:cubicBezTo>
                  <a:pt x="7465" y="1756"/>
                  <a:pt x="7450" y="1758"/>
                  <a:pt x="7436" y="1763"/>
                </a:cubicBezTo>
                <a:cubicBezTo>
                  <a:pt x="7363" y="1786"/>
                  <a:pt x="7324" y="1865"/>
                  <a:pt x="7347" y="1938"/>
                </a:cubicBezTo>
                <a:cubicBezTo>
                  <a:pt x="7386" y="2054"/>
                  <a:pt x="7416" y="2177"/>
                  <a:pt x="7416" y="2301"/>
                </a:cubicBezTo>
                <a:cubicBezTo>
                  <a:pt x="7416" y="2508"/>
                  <a:pt x="7328" y="2728"/>
                  <a:pt x="7240" y="2950"/>
                </a:cubicBezTo>
                <a:cubicBezTo>
                  <a:pt x="7142" y="3196"/>
                  <a:pt x="7044" y="3443"/>
                  <a:pt x="7044" y="3701"/>
                </a:cubicBezTo>
                <a:cubicBezTo>
                  <a:pt x="7044" y="3961"/>
                  <a:pt x="7142" y="4207"/>
                  <a:pt x="7240" y="4453"/>
                </a:cubicBezTo>
                <a:cubicBezTo>
                  <a:pt x="7250" y="4482"/>
                  <a:pt x="7262" y="4512"/>
                  <a:pt x="7274" y="4540"/>
                </a:cubicBezTo>
                <a:lnTo>
                  <a:pt x="6875" y="4540"/>
                </a:lnTo>
                <a:cubicBezTo>
                  <a:pt x="6850" y="4477"/>
                  <a:pt x="6825" y="4413"/>
                  <a:pt x="6801" y="4350"/>
                </a:cubicBezTo>
                <a:cubicBezTo>
                  <a:pt x="6712" y="4130"/>
                  <a:pt x="6624" y="3910"/>
                  <a:pt x="6624" y="3701"/>
                </a:cubicBezTo>
                <a:cubicBezTo>
                  <a:pt x="6624" y="3493"/>
                  <a:pt x="6712" y="3273"/>
                  <a:pt x="6801" y="3052"/>
                </a:cubicBezTo>
                <a:cubicBezTo>
                  <a:pt x="6899" y="2805"/>
                  <a:pt x="6997" y="2560"/>
                  <a:pt x="6997" y="2301"/>
                </a:cubicBezTo>
                <a:cubicBezTo>
                  <a:pt x="6997" y="2043"/>
                  <a:pt x="6899" y="1796"/>
                  <a:pt x="6801" y="1549"/>
                </a:cubicBezTo>
                <a:cubicBezTo>
                  <a:pt x="6722" y="1353"/>
                  <a:pt x="6624" y="1119"/>
                  <a:pt x="6624" y="900"/>
                </a:cubicBezTo>
                <a:cubicBezTo>
                  <a:pt x="6624" y="701"/>
                  <a:pt x="6706" y="489"/>
                  <a:pt x="6790" y="277"/>
                </a:cubicBezTo>
                <a:lnTo>
                  <a:pt x="7189" y="277"/>
                </a:lnTo>
                <a:cubicBezTo>
                  <a:pt x="7110" y="481"/>
                  <a:pt x="7044" y="687"/>
                  <a:pt x="7044" y="900"/>
                </a:cubicBezTo>
                <a:cubicBezTo>
                  <a:pt x="7044" y="1053"/>
                  <a:pt x="7078" y="1204"/>
                  <a:pt x="7126" y="1348"/>
                </a:cubicBezTo>
                <a:cubicBezTo>
                  <a:pt x="7145" y="1407"/>
                  <a:pt x="7200" y="1444"/>
                  <a:pt x="7259" y="1444"/>
                </a:cubicBezTo>
                <a:cubicBezTo>
                  <a:pt x="7273" y="1444"/>
                  <a:pt x="7288" y="1442"/>
                  <a:pt x="7302" y="1437"/>
                </a:cubicBezTo>
                <a:cubicBezTo>
                  <a:pt x="7374" y="1413"/>
                  <a:pt x="7414" y="1336"/>
                  <a:pt x="7390" y="1263"/>
                </a:cubicBezTo>
                <a:cubicBezTo>
                  <a:pt x="7352" y="1147"/>
                  <a:pt x="7321" y="1024"/>
                  <a:pt x="7321" y="900"/>
                </a:cubicBezTo>
                <a:cubicBezTo>
                  <a:pt x="7321" y="701"/>
                  <a:pt x="7403" y="489"/>
                  <a:pt x="7488" y="277"/>
                </a:cubicBezTo>
                <a:close/>
                <a:moveTo>
                  <a:pt x="3670" y="3457"/>
                </a:moveTo>
                <a:cubicBezTo>
                  <a:pt x="4050" y="3457"/>
                  <a:pt x="4397" y="3590"/>
                  <a:pt x="4670" y="3813"/>
                </a:cubicBezTo>
                <a:cubicBezTo>
                  <a:pt x="4903" y="4004"/>
                  <a:pt x="5081" y="4264"/>
                  <a:pt x="5172" y="4558"/>
                </a:cubicBezTo>
                <a:lnTo>
                  <a:pt x="4780" y="4558"/>
                </a:lnTo>
                <a:cubicBezTo>
                  <a:pt x="4694" y="4355"/>
                  <a:pt x="4554" y="4180"/>
                  <a:pt x="4376" y="4053"/>
                </a:cubicBezTo>
                <a:cubicBezTo>
                  <a:pt x="4177" y="3908"/>
                  <a:pt x="3933" y="3823"/>
                  <a:pt x="3669" y="3823"/>
                </a:cubicBezTo>
                <a:cubicBezTo>
                  <a:pt x="3406" y="3823"/>
                  <a:pt x="3162" y="3908"/>
                  <a:pt x="2963" y="4053"/>
                </a:cubicBezTo>
                <a:cubicBezTo>
                  <a:pt x="2786" y="4180"/>
                  <a:pt x="2646" y="4354"/>
                  <a:pt x="2560" y="4558"/>
                </a:cubicBezTo>
                <a:lnTo>
                  <a:pt x="2167" y="4558"/>
                </a:lnTo>
                <a:cubicBezTo>
                  <a:pt x="2261" y="4264"/>
                  <a:pt x="2439" y="4004"/>
                  <a:pt x="2672" y="3813"/>
                </a:cubicBezTo>
                <a:cubicBezTo>
                  <a:pt x="2945" y="3590"/>
                  <a:pt x="3291" y="3457"/>
                  <a:pt x="3670" y="3457"/>
                </a:cubicBezTo>
                <a:close/>
                <a:moveTo>
                  <a:pt x="3670" y="4102"/>
                </a:moveTo>
                <a:cubicBezTo>
                  <a:pt x="3874" y="4102"/>
                  <a:pt x="4063" y="4166"/>
                  <a:pt x="4216" y="4277"/>
                </a:cubicBezTo>
                <a:cubicBezTo>
                  <a:pt x="4319" y="4353"/>
                  <a:pt x="4407" y="4449"/>
                  <a:pt x="4471" y="4560"/>
                </a:cubicBezTo>
                <a:lnTo>
                  <a:pt x="2869" y="4560"/>
                </a:lnTo>
                <a:cubicBezTo>
                  <a:pt x="2935" y="4449"/>
                  <a:pt x="3022" y="4353"/>
                  <a:pt x="3126" y="4277"/>
                </a:cubicBezTo>
                <a:cubicBezTo>
                  <a:pt x="3279" y="4166"/>
                  <a:pt x="3467" y="4102"/>
                  <a:pt x="3670" y="4102"/>
                </a:cubicBezTo>
                <a:close/>
                <a:moveTo>
                  <a:pt x="8946" y="4835"/>
                </a:moveTo>
                <a:cubicBezTo>
                  <a:pt x="9012" y="4835"/>
                  <a:pt x="9072" y="4863"/>
                  <a:pt x="9116" y="4907"/>
                </a:cubicBezTo>
                <a:cubicBezTo>
                  <a:pt x="9160" y="4950"/>
                  <a:pt x="9187" y="5011"/>
                  <a:pt x="9187" y="5077"/>
                </a:cubicBezTo>
                <a:cubicBezTo>
                  <a:pt x="9187" y="5142"/>
                  <a:pt x="9160" y="5204"/>
                  <a:pt x="9116" y="5247"/>
                </a:cubicBezTo>
                <a:cubicBezTo>
                  <a:pt x="9072" y="5292"/>
                  <a:pt x="9012" y="5319"/>
                  <a:pt x="8946" y="5319"/>
                </a:cubicBezTo>
                <a:lnTo>
                  <a:pt x="8409" y="5319"/>
                </a:lnTo>
                <a:cubicBezTo>
                  <a:pt x="8332" y="5319"/>
                  <a:pt x="8271" y="5385"/>
                  <a:pt x="8280" y="5464"/>
                </a:cubicBezTo>
                <a:cubicBezTo>
                  <a:pt x="8287" y="5531"/>
                  <a:pt x="8349" y="5578"/>
                  <a:pt x="8414" y="5578"/>
                </a:cubicBezTo>
                <a:lnTo>
                  <a:pt x="8791" y="5578"/>
                </a:lnTo>
                <a:cubicBezTo>
                  <a:pt x="8686" y="6128"/>
                  <a:pt x="8498" y="6646"/>
                  <a:pt x="8244" y="7114"/>
                </a:cubicBezTo>
                <a:cubicBezTo>
                  <a:pt x="7968" y="7625"/>
                  <a:pt x="7610" y="8078"/>
                  <a:pt x="7192" y="8452"/>
                </a:cubicBezTo>
                <a:lnTo>
                  <a:pt x="3315" y="8450"/>
                </a:lnTo>
                <a:cubicBezTo>
                  <a:pt x="3227" y="8450"/>
                  <a:pt x="3159" y="8530"/>
                  <a:pt x="3179" y="8620"/>
                </a:cubicBezTo>
                <a:cubicBezTo>
                  <a:pt x="3191" y="8685"/>
                  <a:pt x="3253" y="8729"/>
                  <a:pt x="3318" y="8729"/>
                </a:cubicBezTo>
                <a:lnTo>
                  <a:pt x="7242" y="8729"/>
                </a:lnTo>
                <a:cubicBezTo>
                  <a:pt x="7308" y="8729"/>
                  <a:pt x="7369" y="8756"/>
                  <a:pt x="7412" y="8799"/>
                </a:cubicBezTo>
                <a:cubicBezTo>
                  <a:pt x="7456" y="8844"/>
                  <a:pt x="7484" y="8904"/>
                  <a:pt x="7484" y="8970"/>
                </a:cubicBezTo>
                <a:cubicBezTo>
                  <a:pt x="7484" y="9036"/>
                  <a:pt x="7456" y="9097"/>
                  <a:pt x="7412" y="9140"/>
                </a:cubicBezTo>
                <a:cubicBezTo>
                  <a:pt x="7369" y="9183"/>
                  <a:pt x="7308" y="9211"/>
                  <a:pt x="7242" y="9211"/>
                </a:cubicBezTo>
                <a:lnTo>
                  <a:pt x="2239" y="9211"/>
                </a:lnTo>
                <a:cubicBezTo>
                  <a:pt x="2172" y="9211"/>
                  <a:pt x="2112" y="9183"/>
                  <a:pt x="2069" y="9140"/>
                </a:cubicBezTo>
                <a:cubicBezTo>
                  <a:pt x="2025" y="9097"/>
                  <a:pt x="1997" y="9036"/>
                  <a:pt x="1997" y="8970"/>
                </a:cubicBezTo>
                <a:cubicBezTo>
                  <a:pt x="1997" y="8904"/>
                  <a:pt x="2025" y="8844"/>
                  <a:pt x="2069" y="8799"/>
                </a:cubicBezTo>
                <a:cubicBezTo>
                  <a:pt x="2112" y="8755"/>
                  <a:pt x="2172" y="8729"/>
                  <a:pt x="2239" y="8729"/>
                </a:cubicBezTo>
                <a:lnTo>
                  <a:pt x="2683" y="8729"/>
                </a:lnTo>
                <a:cubicBezTo>
                  <a:pt x="2769" y="8729"/>
                  <a:pt x="2839" y="8648"/>
                  <a:pt x="2819" y="8559"/>
                </a:cubicBezTo>
                <a:cubicBezTo>
                  <a:pt x="2805" y="8493"/>
                  <a:pt x="2745" y="8450"/>
                  <a:pt x="2679" y="8450"/>
                </a:cubicBezTo>
                <a:lnTo>
                  <a:pt x="2287" y="8450"/>
                </a:lnTo>
                <a:cubicBezTo>
                  <a:pt x="1869" y="8076"/>
                  <a:pt x="1512" y="7624"/>
                  <a:pt x="1234" y="7113"/>
                </a:cubicBezTo>
                <a:cubicBezTo>
                  <a:pt x="980" y="6644"/>
                  <a:pt x="793" y="6127"/>
                  <a:pt x="689" y="5576"/>
                </a:cubicBezTo>
                <a:lnTo>
                  <a:pt x="7789" y="5576"/>
                </a:lnTo>
                <a:cubicBezTo>
                  <a:pt x="7860" y="5576"/>
                  <a:pt x="7918" y="5518"/>
                  <a:pt x="7918" y="5447"/>
                </a:cubicBezTo>
                <a:cubicBezTo>
                  <a:pt x="7918" y="5377"/>
                  <a:pt x="7862" y="5319"/>
                  <a:pt x="7789" y="5319"/>
                </a:cubicBezTo>
                <a:lnTo>
                  <a:pt x="535" y="5319"/>
                </a:lnTo>
                <a:cubicBezTo>
                  <a:pt x="468" y="5319"/>
                  <a:pt x="408" y="5290"/>
                  <a:pt x="364" y="5247"/>
                </a:cubicBezTo>
                <a:cubicBezTo>
                  <a:pt x="321" y="5204"/>
                  <a:pt x="293" y="5142"/>
                  <a:pt x="293" y="5077"/>
                </a:cubicBezTo>
                <a:cubicBezTo>
                  <a:pt x="293" y="5011"/>
                  <a:pt x="321" y="4950"/>
                  <a:pt x="364" y="4907"/>
                </a:cubicBezTo>
                <a:cubicBezTo>
                  <a:pt x="408" y="4863"/>
                  <a:pt x="468" y="4835"/>
                  <a:pt x="535" y="4835"/>
                </a:cubicBezTo>
                <a:close/>
                <a:moveTo>
                  <a:pt x="1562" y="0"/>
                </a:moveTo>
                <a:cubicBezTo>
                  <a:pt x="1475" y="0"/>
                  <a:pt x="1406" y="81"/>
                  <a:pt x="1426" y="171"/>
                </a:cubicBezTo>
                <a:cubicBezTo>
                  <a:pt x="1441" y="235"/>
                  <a:pt x="1500" y="279"/>
                  <a:pt x="1566" y="279"/>
                </a:cubicBezTo>
                <a:lnTo>
                  <a:pt x="6503" y="279"/>
                </a:lnTo>
                <a:cubicBezTo>
                  <a:pt x="6417" y="504"/>
                  <a:pt x="6343" y="731"/>
                  <a:pt x="6360" y="976"/>
                </a:cubicBezTo>
                <a:lnTo>
                  <a:pt x="1542" y="1395"/>
                </a:lnTo>
                <a:cubicBezTo>
                  <a:pt x="1465" y="1400"/>
                  <a:pt x="1409" y="1469"/>
                  <a:pt x="1416" y="1545"/>
                </a:cubicBezTo>
                <a:cubicBezTo>
                  <a:pt x="1422" y="1618"/>
                  <a:pt x="1484" y="1672"/>
                  <a:pt x="1556" y="1672"/>
                </a:cubicBezTo>
                <a:cubicBezTo>
                  <a:pt x="1560" y="1672"/>
                  <a:pt x="1564" y="1672"/>
                  <a:pt x="1568" y="1671"/>
                </a:cubicBezTo>
                <a:lnTo>
                  <a:pt x="6411" y="1250"/>
                </a:lnTo>
                <a:cubicBezTo>
                  <a:pt x="6447" y="1386"/>
                  <a:pt x="6501" y="1522"/>
                  <a:pt x="6555" y="1656"/>
                </a:cubicBezTo>
                <a:cubicBezTo>
                  <a:pt x="6644" y="1878"/>
                  <a:pt x="6732" y="2100"/>
                  <a:pt x="6732" y="2310"/>
                </a:cubicBezTo>
                <a:cubicBezTo>
                  <a:pt x="6732" y="2520"/>
                  <a:pt x="6644" y="2741"/>
                  <a:pt x="6555" y="2963"/>
                </a:cubicBezTo>
                <a:cubicBezTo>
                  <a:pt x="6456" y="3210"/>
                  <a:pt x="6358" y="3457"/>
                  <a:pt x="6358" y="3717"/>
                </a:cubicBezTo>
                <a:cubicBezTo>
                  <a:pt x="6358" y="3977"/>
                  <a:pt x="6456" y="4223"/>
                  <a:pt x="6555" y="4471"/>
                </a:cubicBezTo>
                <a:cubicBezTo>
                  <a:pt x="6567" y="4502"/>
                  <a:pt x="6579" y="4530"/>
                  <a:pt x="6590" y="4560"/>
                </a:cubicBezTo>
                <a:lnTo>
                  <a:pt x="6133" y="4560"/>
                </a:lnTo>
                <a:cubicBezTo>
                  <a:pt x="6025" y="3997"/>
                  <a:pt x="5730" y="3501"/>
                  <a:pt x="5313" y="3139"/>
                </a:cubicBezTo>
                <a:cubicBezTo>
                  <a:pt x="4872" y="2758"/>
                  <a:pt x="4298" y="2527"/>
                  <a:pt x="3673" y="2527"/>
                </a:cubicBezTo>
                <a:cubicBezTo>
                  <a:pt x="3446" y="2527"/>
                  <a:pt x="3225" y="2558"/>
                  <a:pt x="3016" y="2614"/>
                </a:cubicBezTo>
                <a:cubicBezTo>
                  <a:pt x="2802" y="2673"/>
                  <a:pt x="2597" y="2760"/>
                  <a:pt x="2408" y="2870"/>
                </a:cubicBezTo>
                <a:cubicBezTo>
                  <a:pt x="2340" y="2909"/>
                  <a:pt x="2318" y="2994"/>
                  <a:pt x="2357" y="3060"/>
                </a:cubicBezTo>
                <a:cubicBezTo>
                  <a:pt x="2383" y="3105"/>
                  <a:pt x="2430" y="3130"/>
                  <a:pt x="2477" y="3130"/>
                </a:cubicBezTo>
                <a:cubicBezTo>
                  <a:pt x="2501" y="3130"/>
                  <a:pt x="2525" y="3123"/>
                  <a:pt x="2547" y="3110"/>
                </a:cubicBezTo>
                <a:cubicBezTo>
                  <a:pt x="2714" y="3012"/>
                  <a:pt x="2894" y="2936"/>
                  <a:pt x="3087" y="2884"/>
                </a:cubicBezTo>
                <a:cubicBezTo>
                  <a:pt x="3273" y="2833"/>
                  <a:pt x="3468" y="2807"/>
                  <a:pt x="3669" y="2807"/>
                </a:cubicBezTo>
                <a:cubicBezTo>
                  <a:pt x="4228" y="2807"/>
                  <a:pt x="4738" y="3011"/>
                  <a:pt x="5129" y="3350"/>
                </a:cubicBezTo>
                <a:cubicBezTo>
                  <a:pt x="5485" y="3660"/>
                  <a:pt x="5743" y="4081"/>
                  <a:pt x="5847" y="4560"/>
                </a:cubicBezTo>
                <a:lnTo>
                  <a:pt x="5468" y="4560"/>
                </a:lnTo>
                <a:cubicBezTo>
                  <a:pt x="5368" y="4176"/>
                  <a:pt x="5148" y="3842"/>
                  <a:pt x="4850" y="3597"/>
                </a:cubicBezTo>
                <a:cubicBezTo>
                  <a:pt x="4528" y="3333"/>
                  <a:pt x="4118" y="3175"/>
                  <a:pt x="3670" y="3175"/>
                </a:cubicBezTo>
                <a:cubicBezTo>
                  <a:pt x="3224" y="3175"/>
                  <a:pt x="2813" y="3333"/>
                  <a:pt x="2492" y="3597"/>
                </a:cubicBezTo>
                <a:cubicBezTo>
                  <a:pt x="2193" y="3842"/>
                  <a:pt x="1974" y="4176"/>
                  <a:pt x="1872" y="4560"/>
                </a:cubicBezTo>
                <a:lnTo>
                  <a:pt x="1494" y="4560"/>
                </a:lnTo>
                <a:cubicBezTo>
                  <a:pt x="1532" y="4381"/>
                  <a:pt x="1592" y="4211"/>
                  <a:pt x="1671" y="4049"/>
                </a:cubicBezTo>
                <a:cubicBezTo>
                  <a:pt x="1777" y="3835"/>
                  <a:pt x="1916" y="3643"/>
                  <a:pt x="2079" y="3475"/>
                </a:cubicBezTo>
                <a:cubicBezTo>
                  <a:pt x="2133" y="3422"/>
                  <a:pt x="2132" y="3333"/>
                  <a:pt x="2077" y="3279"/>
                </a:cubicBezTo>
                <a:cubicBezTo>
                  <a:pt x="2050" y="3252"/>
                  <a:pt x="2014" y="3239"/>
                  <a:pt x="1979" y="3239"/>
                </a:cubicBezTo>
                <a:cubicBezTo>
                  <a:pt x="1943" y="3239"/>
                  <a:pt x="1907" y="3253"/>
                  <a:pt x="1880" y="3280"/>
                </a:cubicBezTo>
                <a:cubicBezTo>
                  <a:pt x="1695" y="3469"/>
                  <a:pt x="1541" y="3686"/>
                  <a:pt x="1422" y="3925"/>
                </a:cubicBezTo>
                <a:cubicBezTo>
                  <a:pt x="1323" y="4123"/>
                  <a:pt x="1251" y="4335"/>
                  <a:pt x="1209" y="4560"/>
                </a:cubicBezTo>
                <a:lnTo>
                  <a:pt x="521" y="4560"/>
                </a:lnTo>
                <a:cubicBezTo>
                  <a:pt x="378" y="4560"/>
                  <a:pt x="249" y="4619"/>
                  <a:pt x="154" y="4713"/>
                </a:cubicBezTo>
                <a:cubicBezTo>
                  <a:pt x="59" y="4808"/>
                  <a:pt x="1" y="4937"/>
                  <a:pt x="1" y="5081"/>
                </a:cubicBezTo>
                <a:cubicBezTo>
                  <a:pt x="1" y="5224"/>
                  <a:pt x="60" y="5353"/>
                  <a:pt x="154" y="5447"/>
                </a:cubicBezTo>
                <a:cubicBezTo>
                  <a:pt x="220" y="5515"/>
                  <a:pt x="307" y="5563"/>
                  <a:pt x="402" y="5586"/>
                </a:cubicBezTo>
                <a:cubicBezTo>
                  <a:pt x="510" y="6188"/>
                  <a:pt x="710" y="6755"/>
                  <a:pt x="989" y="7266"/>
                </a:cubicBezTo>
                <a:cubicBezTo>
                  <a:pt x="1249" y="7747"/>
                  <a:pt x="1578" y="8179"/>
                  <a:pt x="1959" y="8547"/>
                </a:cubicBezTo>
                <a:cubicBezTo>
                  <a:pt x="1923" y="8568"/>
                  <a:pt x="1892" y="8593"/>
                  <a:pt x="1863" y="8622"/>
                </a:cubicBezTo>
                <a:cubicBezTo>
                  <a:pt x="1768" y="8715"/>
                  <a:pt x="1710" y="8846"/>
                  <a:pt x="1710" y="8988"/>
                </a:cubicBezTo>
                <a:cubicBezTo>
                  <a:pt x="1710" y="9132"/>
                  <a:pt x="1769" y="9262"/>
                  <a:pt x="1863" y="9356"/>
                </a:cubicBezTo>
                <a:cubicBezTo>
                  <a:pt x="1958" y="9451"/>
                  <a:pt x="2088" y="9509"/>
                  <a:pt x="2230" y="9509"/>
                </a:cubicBezTo>
                <a:lnTo>
                  <a:pt x="7247" y="9509"/>
                </a:lnTo>
                <a:cubicBezTo>
                  <a:pt x="7392" y="9509"/>
                  <a:pt x="7521" y="9450"/>
                  <a:pt x="7615" y="9356"/>
                </a:cubicBezTo>
                <a:cubicBezTo>
                  <a:pt x="7710" y="9261"/>
                  <a:pt x="7768" y="9132"/>
                  <a:pt x="7768" y="8988"/>
                </a:cubicBezTo>
                <a:cubicBezTo>
                  <a:pt x="7768" y="8846"/>
                  <a:pt x="7709" y="8716"/>
                  <a:pt x="7615" y="8622"/>
                </a:cubicBezTo>
                <a:cubicBezTo>
                  <a:pt x="7587" y="8593"/>
                  <a:pt x="7555" y="8568"/>
                  <a:pt x="7520" y="8547"/>
                </a:cubicBezTo>
                <a:cubicBezTo>
                  <a:pt x="7901" y="8178"/>
                  <a:pt x="8230" y="7746"/>
                  <a:pt x="8491" y="7266"/>
                </a:cubicBezTo>
                <a:cubicBezTo>
                  <a:pt x="8770" y="6755"/>
                  <a:pt x="8970" y="6189"/>
                  <a:pt x="9078" y="5586"/>
                </a:cubicBezTo>
                <a:cubicBezTo>
                  <a:pt x="9173" y="5563"/>
                  <a:pt x="9259" y="5515"/>
                  <a:pt x="9326" y="5447"/>
                </a:cubicBezTo>
                <a:cubicBezTo>
                  <a:pt x="9421" y="5353"/>
                  <a:pt x="9479" y="5224"/>
                  <a:pt x="9479" y="5081"/>
                </a:cubicBezTo>
                <a:cubicBezTo>
                  <a:pt x="9479" y="4937"/>
                  <a:pt x="9420" y="4807"/>
                  <a:pt x="9326" y="4713"/>
                </a:cubicBezTo>
                <a:cubicBezTo>
                  <a:pt x="9231" y="4618"/>
                  <a:pt x="9101" y="4560"/>
                  <a:pt x="8958" y="4560"/>
                </a:cubicBezTo>
                <a:lnTo>
                  <a:pt x="8270" y="4560"/>
                </a:lnTo>
                <a:cubicBezTo>
                  <a:pt x="8246" y="4497"/>
                  <a:pt x="8221" y="4433"/>
                  <a:pt x="8196" y="4370"/>
                </a:cubicBezTo>
                <a:cubicBezTo>
                  <a:pt x="8107" y="4149"/>
                  <a:pt x="8019" y="3927"/>
                  <a:pt x="8019" y="3717"/>
                </a:cubicBezTo>
                <a:cubicBezTo>
                  <a:pt x="8019" y="3507"/>
                  <a:pt x="8107" y="3286"/>
                  <a:pt x="8196" y="3064"/>
                </a:cubicBezTo>
                <a:cubicBezTo>
                  <a:pt x="8295" y="2817"/>
                  <a:pt x="8394" y="2570"/>
                  <a:pt x="8394" y="2310"/>
                </a:cubicBezTo>
                <a:cubicBezTo>
                  <a:pt x="8394" y="2049"/>
                  <a:pt x="8295" y="1802"/>
                  <a:pt x="8196" y="1554"/>
                </a:cubicBezTo>
                <a:cubicBezTo>
                  <a:pt x="8136" y="1404"/>
                  <a:pt x="8075" y="1253"/>
                  <a:pt x="8043" y="1107"/>
                </a:cubicBezTo>
                <a:lnTo>
                  <a:pt x="8969" y="1027"/>
                </a:lnTo>
                <a:cubicBezTo>
                  <a:pt x="9045" y="1021"/>
                  <a:pt x="9102" y="953"/>
                  <a:pt x="9096" y="877"/>
                </a:cubicBezTo>
                <a:cubicBezTo>
                  <a:pt x="9089" y="804"/>
                  <a:pt x="9028" y="750"/>
                  <a:pt x="8957" y="750"/>
                </a:cubicBezTo>
                <a:cubicBezTo>
                  <a:pt x="8953" y="750"/>
                  <a:pt x="8948" y="750"/>
                  <a:pt x="8944" y="750"/>
                </a:cubicBezTo>
                <a:lnTo>
                  <a:pt x="8021" y="830"/>
                </a:lnTo>
                <a:cubicBezTo>
                  <a:pt x="8037" y="651"/>
                  <a:pt x="8110" y="465"/>
                  <a:pt x="8184" y="277"/>
                </a:cubicBezTo>
                <a:lnTo>
                  <a:pt x="8184" y="279"/>
                </a:lnTo>
                <a:lnTo>
                  <a:pt x="8956" y="279"/>
                </a:lnTo>
                <a:cubicBezTo>
                  <a:pt x="9044" y="279"/>
                  <a:pt x="9113" y="198"/>
                  <a:pt x="9092" y="109"/>
                </a:cubicBezTo>
                <a:cubicBezTo>
                  <a:pt x="9080" y="44"/>
                  <a:pt x="9019" y="0"/>
                  <a:pt x="89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F8195"/>
              </a:solidFill>
              <a:latin typeface="Arial"/>
              <a:ea typeface="Arial"/>
              <a:cs typeface="Arial"/>
              <a:sym typeface="Arial"/>
            </a:endParaRPr>
          </a:p>
        </p:txBody>
      </p:sp>
      <p:sp>
        <p:nvSpPr>
          <p:cNvPr id="695" name="Google Shape;695;g25b02c8a312_0_149"/>
          <p:cNvSpPr txBox="1"/>
          <p:nvPr>
            <p:ph idx="2" type="subTitle"/>
          </p:nvPr>
        </p:nvSpPr>
        <p:spPr>
          <a:xfrm>
            <a:off x="4737450" y="2194788"/>
            <a:ext cx="2964600" cy="5643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Rename </a:t>
            </a:r>
            <a:r>
              <a:rPr lang="en"/>
              <a:t>to avoid overwriting </a:t>
            </a:r>
            <a:r>
              <a:rPr lang="en"/>
              <a:t>i</a:t>
            </a:r>
            <a:r>
              <a:rPr lang="en"/>
              <a:t>f file name has existed.</a:t>
            </a:r>
            <a:endParaRPr/>
          </a:p>
        </p:txBody>
      </p:sp>
      <p:sp>
        <p:nvSpPr>
          <p:cNvPr id="696" name="Google Shape;696;g25b02c8a312_0_149"/>
          <p:cNvSpPr txBox="1"/>
          <p:nvPr>
            <p:ph idx="4" type="title"/>
          </p:nvPr>
        </p:nvSpPr>
        <p:spPr>
          <a:xfrm>
            <a:off x="1356000" y="3183650"/>
            <a:ext cx="24738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rgbClr val="4A86E8"/>
                </a:solidFill>
              </a:rPr>
              <a:t>Data Transformation</a:t>
            </a:r>
            <a:endParaRPr>
              <a:solidFill>
                <a:srgbClr val="4A86E8"/>
              </a:solidFill>
            </a:endParaRPr>
          </a:p>
        </p:txBody>
      </p:sp>
      <p:sp>
        <p:nvSpPr>
          <p:cNvPr id="697" name="Google Shape;697;g25b02c8a312_0_149"/>
          <p:cNvSpPr txBox="1"/>
          <p:nvPr>
            <p:ph idx="2" type="subTitle"/>
          </p:nvPr>
        </p:nvSpPr>
        <p:spPr>
          <a:xfrm>
            <a:off x="908770" y="3711350"/>
            <a:ext cx="2578500" cy="3747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Data normalization</a:t>
            </a:r>
            <a:endParaRPr/>
          </a:p>
        </p:txBody>
      </p:sp>
      <p:sp>
        <p:nvSpPr>
          <p:cNvPr id="698" name="Google Shape;698;g25b02c8a312_0_149"/>
          <p:cNvSpPr txBox="1"/>
          <p:nvPr>
            <p:ph idx="4" type="title"/>
          </p:nvPr>
        </p:nvSpPr>
        <p:spPr>
          <a:xfrm>
            <a:off x="5173125" y="3183650"/>
            <a:ext cx="24738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rgbClr val="4A86E8"/>
                </a:solidFill>
              </a:rPr>
              <a:t>Dataset Splitting</a:t>
            </a:r>
            <a:endParaRPr>
              <a:solidFill>
                <a:srgbClr val="4A86E8"/>
              </a:solidFill>
            </a:endParaRPr>
          </a:p>
        </p:txBody>
      </p:sp>
      <p:sp>
        <p:nvSpPr>
          <p:cNvPr id="699" name="Google Shape;699;g25b02c8a312_0_149"/>
          <p:cNvSpPr txBox="1"/>
          <p:nvPr>
            <p:ph idx="2" type="subTitle"/>
          </p:nvPr>
        </p:nvSpPr>
        <p:spPr>
          <a:xfrm>
            <a:off x="4737445" y="3711350"/>
            <a:ext cx="2578500" cy="3747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Train : Val  = 9 : 1</a:t>
            </a:r>
            <a:endParaRPr/>
          </a:p>
        </p:txBody>
      </p:sp>
      <p:sp>
        <p:nvSpPr>
          <p:cNvPr id="700" name="Google Shape;700;g25b02c8a312_0_149"/>
          <p:cNvSpPr/>
          <p:nvPr/>
        </p:nvSpPr>
        <p:spPr>
          <a:xfrm>
            <a:off x="1025333" y="3295138"/>
            <a:ext cx="375293" cy="304719"/>
          </a:xfrm>
          <a:custGeom>
            <a:rect b="b" l="l" r="r" t="t"/>
            <a:pathLst>
              <a:path extrusionOk="0" h="7733" w="9524">
                <a:moveTo>
                  <a:pt x="4855" y="2016"/>
                </a:moveTo>
                <a:cubicBezTo>
                  <a:pt x="4969" y="2016"/>
                  <a:pt x="5072" y="2061"/>
                  <a:pt x="5147" y="2137"/>
                </a:cubicBezTo>
                <a:cubicBezTo>
                  <a:pt x="5220" y="2211"/>
                  <a:pt x="5267" y="2313"/>
                  <a:pt x="5268" y="2428"/>
                </a:cubicBezTo>
                <a:cubicBezTo>
                  <a:pt x="5268" y="2542"/>
                  <a:pt x="5223" y="2645"/>
                  <a:pt x="5147" y="2720"/>
                </a:cubicBezTo>
                <a:cubicBezTo>
                  <a:pt x="5073" y="2796"/>
                  <a:pt x="4969" y="2841"/>
                  <a:pt x="4855" y="2841"/>
                </a:cubicBezTo>
                <a:cubicBezTo>
                  <a:pt x="4743" y="2841"/>
                  <a:pt x="4639" y="2796"/>
                  <a:pt x="4564" y="2720"/>
                </a:cubicBezTo>
                <a:cubicBezTo>
                  <a:pt x="4489" y="2646"/>
                  <a:pt x="4443" y="2542"/>
                  <a:pt x="4443" y="2428"/>
                </a:cubicBezTo>
                <a:cubicBezTo>
                  <a:pt x="4443" y="2315"/>
                  <a:pt x="4489" y="2212"/>
                  <a:pt x="4564" y="2137"/>
                </a:cubicBezTo>
                <a:cubicBezTo>
                  <a:pt x="4638" y="2061"/>
                  <a:pt x="4743" y="2016"/>
                  <a:pt x="4855" y="2016"/>
                </a:cubicBezTo>
                <a:close/>
                <a:moveTo>
                  <a:pt x="4855" y="1737"/>
                </a:moveTo>
                <a:cubicBezTo>
                  <a:pt x="4664" y="1737"/>
                  <a:pt x="4491" y="1815"/>
                  <a:pt x="4367" y="1939"/>
                </a:cubicBezTo>
                <a:cubicBezTo>
                  <a:pt x="4243" y="2064"/>
                  <a:pt x="4165" y="2237"/>
                  <a:pt x="4165" y="2427"/>
                </a:cubicBezTo>
                <a:cubicBezTo>
                  <a:pt x="4165" y="2617"/>
                  <a:pt x="4242" y="2790"/>
                  <a:pt x="4367" y="2915"/>
                </a:cubicBezTo>
                <a:cubicBezTo>
                  <a:pt x="4492" y="3039"/>
                  <a:pt x="4666" y="3116"/>
                  <a:pt x="4855" y="3116"/>
                </a:cubicBezTo>
                <a:cubicBezTo>
                  <a:pt x="5045" y="3116"/>
                  <a:pt x="5218" y="3040"/>
                  <a:pt x="5343" y="2915"/>
                </a:cubicBezTo>
                <a:cubicBezTo>
                  <a:pt x="5467" y="2790"/>
                  <a:pt x="5545" y="2617"/>
                  <a:pt x="5545" y="2427"/>
                </a:cubicBezTo>
                <a:cubicBezTo>
                  <a:pt x="5545" y="2237"/>
                  <a:pt x="5468" y="2064"/>
                  <a:pt x="5343" y="1939"/>
                </a:cubicBezTo>
                <a:cubicBezTo>
                  <a:pt x="5218" y="1815"/>
                  <a:pt x="5046" y="1737"/>
                  <a:pt x="4855" y="1737"/>
                </a:cubicBezTo>
                <a:close/>
                <a:moveTo>
                  <a:pt x="2319" y="2662"/>
                </a:moveTo>
                <a:cubicBezTo>
                  <a:pt x="2321" y="3353"/>
                  <a:pt x="2337" y="4529"/>
                  <a:pt x="2561" y="5569"/>
                </a:cubicBezTo>
                <a:cubicBezTo>
                  <a:pt x="2580" y="5657"/>
                  <a:pt x="2601" y="5744"/>
                  <a:pt x="2622" y="5830"/>
                </a:cubicBezTo>
                <a:cubicBezTo>
                  <a:pt x="2149" y="5769"/>
                  <a:pt x="1741" y="5634"/>
                  <a:pt x="1441" y="5389"/>
                </a:cubicBezTo>
                <a:cubicBezTo>
                  <a:pt x="1109" y="5116"/>
                  <a:pt x="908" y="4701"/>
                  <a:pt x="908" y="4092"/>
                </a:cubicBezTo>
                <a:cubicBezTo>
                  <a:pt x="908" y="3661"/>
                  <a:pt x="1057" y="3344"/>
                  <a:pt x="1296" y="3119"/>
                </a:cubicBezTo>
                <a:cubicBezTo>
                  <a:pt x="1556" y="2874"/>
                  <a:pt x="1923" y="2731"/>
                  <a:pt x="2319" y="2662"/>
                </a:cubicBezTo>
                <a:close/>
                <a:moveTo>
                  <a:pt x="6950" y="4019"/>
                </a:moveTo>
                <a:cubicBezTo>
                  <a:pt x="7245" y="4099"/>
                  <a:pt x="7541" y="4174"/>
                  <a:pt x="7832" y="4265"/>
                </a:cubicBezTo>
                <a:cubicBezTo>
                  <a:pt x="7942" y="4301"/>
                  <a:pt x="8093" y="4350"/>
                  <a:pt x="8231" y="4415"/>
                </a:cubicBezTo>
                <a:cubicBezTo>
                  <a:pt x="8358" y="4474"/>
                  <a:pt x="8475" y="4544"/>
                  <a:pt x="8532" y="4622"/>
                </a:cubicBezTo>
                <a:cubicBezTo>
                  <a:pt x="8604" y="4718"/>
                  <a:pt x="8591" y="4882"/>
                  <a:pt x="8578" y="4991"/>
                </a:cubicBezTo>
                <a:cubicBezTo>
                  <a:pt x="8538" y="5296"/>
                  <a:pt x="8050" y="5504"/>
                  <a:pt x="7497" y="5641"/>
                </a:cubicBezTo>
                <a:cubicBezTo>
                  <a:pt x="7007" y="5762"/>
                  <a:pt x="6469" y="5826"/>
                  <a:pt x="6115" y="5856"/>
                </a:cubicBezTo>
                <a:cubicBezTo>
                  <a:pt x="6173" y="5637"/>
                  <a:pt x="6233" y="5410"/>
                  <a:pt x="6309" y="5186"/>
                </a:cubicBezTo>
                <a:cubicBezTo>
                  <a:pt x="6439" y="4795"/>
                  <a:pt x="6624" y="4513"/>
                  <a:pt x="6802" y="4246"/>
                </a:cubicBezTo>
                <a:cubicBezTo>
                  <a:pt x="6853" y="4170"/>
                  <a:pt x="6902" y="4095"/>
                  <a:pt x="6950" y="4019"/>
                </a:cubicBezTo>
                <a:close/>
                <a:moveTo>
                  <a:pt x="2376" y="2017"/>
                </a:moveTo>
                <a:cubicBezTo>
                  <a:pt x="2351" y="2134"/>
                  <a:pt x="2334" y="2255"/>
                  <a:pt x="2324" y="2381"/>
                </a:cubicBezTo>
                <a:cubicBezTo>
                  <a:pt x="1859" y="2456"/>
                  <a:pt x="1420" y="2622"/>
                  <a:pt x="1105" y="2919"/>
                </a:cubicBezTo>
                <a:cubicBezTo>
                  <a:pt x="815" y="3193"/>
                  <a:pt x="631" y="3576"/>
                  <a:pt x="631" y="4094"/>
                </a:cubicBezTo>
                <a:cubicBezTo>
                  <a:pt x="633" y="4795"/>
                  <a:pt x="870" y="5279"/>
                  <a:pt x="1266" y="5604"/>
                </a:cubicBezTo>
                <a:cubicBezTo>
                  <a:pt x="1635" y="5906"/>
                  <a:pt x="2134" y="6062"/>
                  <a:pt x="2704" y="6120"/>
                </a:cubicBezTo>
                <a:cubicBezTo>
                  <a:pt x="2744" y="6247"/>
                  <a:pt x="2787" y="6369"/>
                  <a:pt x="2836" y="6485"/>
                </a:cubicBezTo>
                <a:cubicBezTo>
                  <a:pt x="2061" y="6428"/>
                  <a:pt x="1407" y="6211"/>
                  <a:pt x="958" y="5805"/>
                </a:cubicBezTo>
                <a:cubicBezTo>
                  <a:pt x="530" y="5416"/>
                  <a:pt x="281" y="4855"/>
                  <a:pt x="279" y="4094"/>
                </a:cubicBezTo>
                <a:cubicBezTo>
                  <a:pt x="277" y="3469"/>
                  <a:pt x="501" y="2994"/>
                  <a:pt x="866" y="2656"/>
                </a:cubicBezTo>
                <a:cubicBezTo>
                  <a:pt x="1244" y="2307"/>
                  <a:pt x="1777" y="2099"/>
                  <a:pt x="2376" y="2017"/>
                </a:cubicBezTo>
                <a:close/>
                <a:moveTo>
                  <a:pt x="4861" y="987"/>
                </a:moveTo>
                <a:cubicBezTo>
                  <a:pt x="4889" y="987"/>
                  <a:pt x="4918" y="988"/>
                  <a:pt x="4946" y="989"/>
                </a:cubicBezTo>
                <a:cubicBezTo>
                  <a:pt x="5335" y="1013"/>
                  <a:pt x="5690" y="1181"/>
                  <a:pt x="5952" y="1442"/>
                </a:cubicBezTo>
                <a:cubicBezTo>
                  <a:pt x="6243" y="1732"/>
                  <a:pt x="6406" y="2126"/>
                  <a:pt x="6398" y="2537"/>
                </a:cubicBezTo>
                <a:cubicBezTo>
                  <a:pt x="6395" y="2739"/>
                  <a:pt x="6372" y="2901"/>
                  <a:pt x="6324" y="3054"/>
                </a:cubicBezTo>
                <a:cubicBezTo>
                  <a:pt x="6277" y="3207"/>
                  <a:pt x="6202" y="3352"/>
                  <a:pt x="6094" y="3521"/>
                </a:cubicBezTo>
                <a:cubicBezTo>
                  <a:pt x="6041" y="3604"/>
                  <a:pt x="6011" y="3653"/>
                  <a:pt x="5979" y="3701"/>
                </a:cubicBezTo>
                <a:cubicBezTo>
                  <a:pt x="5735" y="4081"/>
                  <a:pt x="5530" y="4399"/>
                  <a:pt x="5371" y="4875"/>
                </a:cubicBezTo>
                <a:cubicBezTo>
                  <a:pt x="5290" y="5119"/>
                  <a:pt x="5228" y="5356"/>
                  <a:pt x="5165" y="5594"/>
                </a:cubicBezTo>
                <a:cubicBezTo>
                  <a:pt x="5117" y="5773"/>
                  <a:pt x="5070" y="5951"/>
                  <a:pt x="5018" y="6119"/>
                </a:cubicBezTo>
                <a:cubicBezTo>
                  <a:pt x="4971" y="6273"/>
                  <a:pt x="4885" y="6546"/>
                  <a:pt x="4771" y="6657"/>
                </a:cubicBezTo>
                <a:cubicBezTo>
                  <a:pt x="4695" y="6729"/>
                  <a:pt x="4543" y="6743"/>
                  <a:pt x="4424" y="6743"/>
                </a:cubicBezTo>
                <a:cubicBezTo>
                  <a:pt x="4395" y="6743"/>
                  <a:pt x="4367" y="6743"/>
                  <a:pt x="4344" y="6741"/>
                </a:cubicBezTo>
                <a:cubicBezTo>
                  <a:pt x="4057" y="6728"/>
                  <a:pt x="3851" y="6391"/>
                  <a:pt x="3706" y="6000"/>
                </a:cubicBezTo>
                <a:cubicBezTo>
                  <a:pt x="3549" y="5574"/>
                  <a:pt x="3470" y="5086"/>
                  <a:pt x="3435" y="4833"/>
                </a:cubicBezTo>
                <a:cubicBezTo>
                  <a:pt x="3380" y="4455"/>
                  <a:pt x="3351" y="4077"/>
                  <a:pt x="3332" y="3699"/>
                </a:cubicBezTo>
                <a:cubicBezTo>
                  <a:pt x="3314" y="3324"/>
                  <a:pt x="3310" y="2940"/>
                  <a:pt x="3310" y="2553"/>
                </a:cubicBezTo>
                <a:cubicBezTo>
                  <a:pt x="3310" y="2122"/>
                  <a:pt x="3483" y="1730"/>
                  <a:pt x="3763" y="1445"/>
                </a:cubicBezTo>
                <a:cubicBezTo>
                  <a:pt x="4055" y="1150"/>
                  <a:pt x="4451" y="987"/>
                  <a:pt x="4861" y="987"/>
                </a:cubicBezTo>
                <a:close/>
                <a:moveTo>
                  <a:pt x="4854" y="711"/>
                </a:moveTo>
                <a:cubicBezTo>
                  <a:pt x="4829" y="711"/>
                  <a:pt x="4804" y="712"/>
                  <a:pt x="4779" y="713"/>
                </a:cubicBezTo>
                <a:cubicBezTo>
                  <a:pt x="4303" y="731"/>
                  <a:pt x="3877" y="934"/>
                  <a:pt x="3564" y="1251"/>
                </a:cubicBezTo>
                <a:cubicBezTo>
                  <a:pt x="3235" y="1585"/>
                  <a:pt x="3031" y="2047"/>
                  <a:pt x="3030" y="2551"/>
                </a:cubicBezTo>
                <a:cubicBezTo>
                  <a:pt x="3030" y="2934"/>
                  <a:pt x="3035" y="3318"/>
                  <a:pt x="3054" y="3710"/>
                </a:cubicBezTo>
                <a:cubicBezTo>
                  <a:pt x="3072" y="4100"/>
                  <a:pt x="3104" y="4487"/>
                  <a:pt x="3158" y="4871"/>
                </a:cubicBezTo>
                <a:cubicBezTo>
                  <a:pt x="3196" y="5135"/>
                  <a:pt x="3278" y="5645"/>
                  <a:pt x="3444" y="6095"/>
                </a:cubicBezTo>
                <a:cubicBezTo>
                  <a:pt x="3623" y="6580"/>
                  <a:pt x="3901" y="7000"/>
                  <a:pt x="4330" y="7018"/>
                </a:cubicBezTo>
                <a:cubicBezTo>
                  <a:pt x="4361" y="7019"/>
                  <a:pt x="4393" y="7020"/>
                  <a:pt x="4425" y="7020"/>
                </a:cubicBezTo>
                <a:cubicBezTo>
                  <a:pt x="4616" y="7020"/>
                  <a:pt x="4823" y="6990"/>
                  <a:pt x="4963" y="6854"/>
                </a:cubicBezTo>
                <a:cubicBezTo>
                  <a:pt x="5123" y="6700"/>
                  <a:pt x="5218" y="6410"/>
                  <a:pt x="5283" y="6199"/>
                </a:cubicBezTo>
                <a:cubicBezTo>
                  <a:pt x="5338" y="6015"/>
                  <a:pt x="5385" y="5839"/>
                  <a:pt x="5431" y="5665"/>
                </a:cubicBezTo>
                <a:cubicBezTo>
                  <a:pt x="5495" y="5428"/>
                  <a:pt x="5558" y="5191"/>
                  <a:pt x="5633" y="4964"/>
                </a:cubicBezTo>
                <a:cubicBezTo>
                  <a:pt x="5780" y="4524"/>
                  <a:pt x="5978" y="4217"/>
                  <a:pt x="6212" y="3853"/>
                </a:cubicBezTo>
                <a:cubicBezTo>
                  <a:pt x="6257" y="3783"/>
                  <a:pt x="6302" y="3713"/>
                  <a:pt x="6328" y="3672"/>
                </a:cubicBezTo>
                <a:cubicBezTo>
                  <a:pt x="6450" y="3482"/>
                  <a:pt x="6534" y="3315"/>
                  <a:pt x="6590" y="3136"/>
                </a:cubicBezTo>
                <a:cubicBezTo>
                  <a:pt x="6645" y="2959"/>
                  <a:pt x="6671" y="2772"/>
                  <a:pt x="6676" y="2542"/>
                </a:cubicBezTo>
                <a:cubicBezTo>
                  <a:pt x="6686" y="2053"/>
                  <a:pt x="6495" y="1591"/>
                  <a:pt x="6148" y="1247"/>
                </a:cubicBezTo>
                <a:cubicBezTo>
                  <a:pt x="5805" y="905"/>
                  <a:pt x="5336" y="711"/>
                  <a:pt x="4854" y="711"/>
                </a:cubicBezTo>
                <a:close/>
                <a:moveTo>
                  <a:pt x="4853" y="1"/>
                </a:moveTo>
                <a:cubicBezTo>
                  <a:pt x="4153" y="1"/>
                  <a:pt x="3520" y="285"/>
                  <a:pt x="3061" y="749"/>
                </a:cubicBezTo>
                <a:cubicBezTo>
                  <a:pt x="2791" y="1021"/>
                  <a:pt x="2581" y="1355"/>
                  <a:pt x="2454" y="1728"/>
                </a:cubicBezTo>
                <a:cubicBezTo>
                  <a:pt x="1755" y="1805"/>
                  <a:pt x="1125" y="2039"/>
                  <a:pt x="677" y="2454"/>
                </a:cubicBezTo>
                <a:cubicBezTo>
                  <a:pt x="256" y="2843"/>
                  <a:pt x="0" y="3384"/>
                  <a:pt x="1" y="4094"/>
                </a:cubicBezTo>
                <a:cubicBezTo>
                  <a:pt x="2" y="4940"/>
                  <a:pt x="285" y="5572"/>
                  <a:pt x="771" y="6010"/>
                </a:cubicBezTo>
                <a:cubicBezTo>
                  <a:pt x="1367" y="6547"/>
                  <a:pt x="2190" y="6733"/>
                  <a:pt x="2970" y="6770"/>
                </a:cubicBezTo>
                <a:cubicBezTo>
                  <a:pt x="3261" y="7324"/>
                  <a:pt x="3685" y="7703"/>
                  <a:pt x="4299" y="7730"/>
                </a:cubicBezTo>
                <a:cubicBezTo>
                  <a:pt x="4343" y="7732"/>
                  <a:pt x="4385" y="7733"/>
                  <a:pt x="4425" y="7733"/>
                </a:cubicBezTo>
                <a:cubicBezTo>
                  <a:pt x="5246" y="7733"/>
                  <a:pt x="5601" y="7354"/>
                  <a:pt x="5831" y="6789"/>
                </a:cubicBezTo>
                <a:cubicBezTo>
                  <a:pt x="6668" y="6741"/>
                  <a:pt x="7509" y="6626"/>
                  <a:pt x="8168" y="6390"/>
                </a:cubicBezTo>
                <a:cubicBezTo>
                  <a:pt x="8886" y="6133"/>
                  <a:pt x="9393" y="5731"/>
                  <a:pt x="9475" y="5111"/>
                </a:cubicBezTo>
                <a:cubicBezTo>
                  <a:pt x="9523" y="4735"/>
                  <a:pt x="9470" y="4442"/>
                  <a:pt x="9338" y="4206"/>
                </a:cubicBezTo>
                <a:cubicBezTo>
                  <a:pt x="9205" y="3969"/>
                  <a:pt x="8997" y="3796"/>
                  <a:pt x="8734" y="3656"/>
                </a:cubicBezTo>
                <a:cubicBezTo>
                  <a:pt x="8714" y="3646"/>
                  <a:pt x="8692" y="3640"/>
                  <a:pt x="8670" y="3640"/>
                </a:cubicBezTo>
                <a:cubicBezTo>
                  <a:pt x="8621" y="3640"/>
                  <a:pt x="8572" y="3667"/>
                  <a:pt x="8547" y="3714"/>
                </a:cubicBezTo>
                <a:cubicBezTo>
                  <a:pt x="8511" y="3783"/>
                  <a:pt x="8538" y="3866"/>
                  <a:pt x="8605" y="3901"/>
                </a:cubicBezTo>
                <a:cubicBezTo>
                  <a:pt x="8822" y="4017"/>
                  <a:pt x="8992" y="4158"/>
                  <a:pt x="9096" y="4342"/>
                </a:cubicBezTo>
                <a:cubicBezTo>
                  <a:pt x="9198" y="4527"/>
                  <a:pt x="9239" y="4764"/>
                  <a:pt x="9198" y="5076"/>
                </a:cubicBezTo>
                <a:cubicBezTo>
                  <a:pt x="9134" y="5572"/>
                  <a:pt x="8696" y="5906"/>
                  <a:pt x="8074" y="6130"/>
                </a:cubicBezTo>
                <a:cubicBezTo>
                  <a:pt x="7473" y="6344"/>
                  <a:pt x="6707" y="6454"/>
                  <a:pt x="5932" y="6505"/>
                </a:cubicBezTo>
                <a:cubicBezTo>
                  <a:pt x="5969" y="6390"/>
                  <a:pt x="6003" y="6269"/>
                  <a:pt x="6037" y="6145"/>
                </a:cubicBezTo>
                <a:cubicBezTo>
                  <a:pt x="6392" y="6117"/>
                  <a:pt x="7004" y="6053"/>
                  <a:pt x="7561" y="5914"/>
                </a:cubicBezTo>
                <a:cubicBezTo>
                  <a:pt x="8212" y="5752"/>
                  <a:pt x="8790" y="5482"/>
                  <a:pt x="8849" y="5030"/>
                </a:cubicBezTo>
                <a:cubicBezTo>
                  <a:pt x="8873" y="4839"/>
                  <a:pt x="8871" y="4624"/>
                  <a:pt x="8753" y="4463"/>
                </a:cubicBezTo>
                <a:cubicBezTo>
                  <a:pt x="8664" y="4339"/>
                  <a:pt x="8509" y="4243"/>
                  <a:pt x="8343" y="4167"/>
                </a:cubicBezTo>
                <a:cubicBezTo>
                  <a:pt x="8190" y="4095"/>
                  <a:pt x="8030" y="4042"/>
                  <a:pt x="7914" y="4006"/>
                </a:cubicBezTo>
                <a:cubicBezTo>
                  <a:pt x="7644" y="3919"/>
                  <a:pt x="7368" y="3846"/>
                  <a:pt x="7093" y="3774"/>
                </a:cubicBezTo>
                <a:cubicBezTo>
                  <a:pt x="7146" y="3672"/>
                  <a:pt x="7196" y="3565"/>
                  <a:pt x="7236" y="3450"/>
                </a:cubicBezTo>
                <a:cubicBezTo>
                  <a:pt x="7507" y="3520"/>
                  <a:pt x="7778" y="3590"/>
                  <a:pt x="8043" y="3676"/>
                </a:cubicBezTo>
                <a:cubicBezTo>
                  <a:pt x="8057" y="3681"/>
                  <a:pt x="8071" y="3683"/>
                  <a:pt x="8084" y="3683"/>
                </a:cubicBezTo>
                <a:cubicBezTo>
                  <a:pt x="8143" y="3683"/>
                  <a:pt x="8198" y="3645"/>
                  <a:pt x="8217" y="3587"/>
                </a:cubicBezTo>
                <a:cubicBezTo>
                  <a:pt x="8241" y="3514"/>
                  <a:pt x="8200" y="3436"/>
                  <a:pt x="8127" y="3413"/>
                </a:cubicBezTo>
                <a:cubicBezTo>
                  <a:pt x="7860" y="3326"/>
                  <a:pt x="7586" y="3256"/>
                  <a:pt x="7314" y="3183"/>
                </a:cubicBezTo>
                <a:cubicBezTo>
                  <a:pt x="7356" y="3002"/>
                  <a:pt x="7382" y="2797"/>
                  <a:pt x="7387" y="2558"/>
                </a:cubicBezTo>
                <a:cubicBezTo>
                  <a:pt x="7393" y="2226"/>
                  <a:pt x="7334" y="1909"/>
                  <a:pt x="7220" y="1617"/>
                </a:cubicBezTo>
                <a:cubicBezTo>
                  <a:pt x="7103" y="1313"/>
                  <a:pt x="6927" y="1039"/>
                  <a:pt x="6707" y="805"/>
                </a:cubicBezTo>
                <a:cubicBezTo>
                  <a:pt x="6680" y="775"/>
                  <a:pt x="6643" y="761"/>
                  <a:pt x="6606" y="761"/>
                </a:cubicBezTo>
                <a:cubicBezTo>
                  <a:pt x="6572" y="761"/>
                  <a:pt x="6538" y="773"/>
                  <a:pt x="6511" y="798"/>
                </a:cubicBezTo>
                <a:cubicBezTo>
                  <a:pt x="6455" y="851"/>
                  <a:pt x="6453" y="940"/>
                  <a:pt x="6506" y="994"/>
                </a:cubicBezTo>
                <a:cubicBezTo>
                  <a:pt x="6701" y="1203"/>
                  <a:pt x="6858" y="1448"/>
                  <a:pt x="6961" y="1717"/>
                </a:cubicBezTo>
                <a:cubicBezTo>
                  <a:pt x="7062" y="1976"/>
                  <a:pt x="7114" y="2257"/>
                  <a:pt x="7109" y="2553"/>
                </a:cubicBezTo>
                <a:cubicBezTo>
                  <a:pt x="7095" y="3303"/>
                  <a:pt x="6842" y="3685"/>
                  <a:pt x="6570" y="4095"/>
                </a:cubicBezTo>
                <a:cubicBezTo>
                  <a:pt x="6384" y="4376"/>
                  <a:pt x="6189" y="4671"/>
                  <a:pt x="6046" y="5102"/>
                </a:cubicBezTo>
                <a:cubicBezTo>
                  <a:pt x="5957" y="5364"/>
                  <a:pt x="5890" y="5616"/>
                  <a:pt x="5827" y="5854"/>
                </a:cubicBezTo>
                <a:cubicBezTo>
                  <a:pt x="5604" y="6697"/>
                  <a:pt x="5425" y="7454"/>
                  <a:pt x="4409" y="7454"/>
                </a:cubicBezTo>
                <a:cubicBezTo>
                  <a:pt x="4377" y="7454"/>
                  <a:pt x="4345" y="7453"/>
                  <a:pt x="4311" y="7452"/>
                </a:cubicBezTo>
                <a:cubicBezTo>
                  <a:pt x="3367" y="7409"/>
                  <a:pt x="2995" y="6275"/>
                  <a:pt x="2831" y="5513"/>
                </a:cubicBezTo>
                <a:cubicBezTo>
                  <a:pt x="2601" y="4447"/>
                  <a:pt x="2597" y="3215"/>
                  <a:pt x="2597" y="2554"/>
                </a:cubicBezTo>
                <a:cubicBezTo>
                  <a:pt x="2597" y="1926"/>
                  <a:pt x="2850" y="1356"/>
                  <a:pt x="3257" y="945"/>
                </a:cubicBezTo>
                <a:cubicBezTo>
                  <a:pt x="3666" y="533"/>
                  <a:pt x="4229" y="279"/>
                  <a:pt x="4853" y="279"/>
                </a:cubicBezTo>
                <a:cubicBezTo>
                  <a:pt x="5067" y="279"/>
                  <a:pt x="5276" y="309"/>
                  <a:pt x="5473" y="366"/>
                </a:cubicBezTo>
                <a:cubicBezTo>
                  <a:pt x="5677" y="424"/>
                  <a:pt x="5871" y="509"/>
                  <a:pt x="6047" y="619"/>
                </a:cubicBezTo>
                <a:cubicBezTo>
                  <a:pt x="6069" y="633"/>
                  <a:pt x="6095" y="640"/>
                  <a:pt x="6119" y="640"/>
                </a:cubicBezTo>
                <a:cubicBezTo>
                  <a:pt x="6166" y="640"/>
                  <a:pt x="6211" y="616"/>
                  <a:pt x="6238" y="575"/>
                </a:cubicBezTo>
                <a:cubicBezTo>
                  <a:pt x="6279" y="508"/>
                  <a:pt x="6258" y="424"/>
                  <a:pt x="6193" y="383"/>
                </a:cubicBezTo>
                <a:cubicBezTo>
                  <a:pt x="5994" y="260"/>
                  <a:pt x="5778" y="163"/>
                  <a:pt x="5550" y="98"/>
                </a:cubicBezTo>
                <a:cubicBezTo>
                  <a:pt x="5326" y="34"/>
                  <a:pt x="5093" y="1"/>
                  <a:pt x="48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01" name="Google Shape;701;g25b02c8a312_0_149"/>
          <p:cNvSpPr/>
          <p:nvPr/>
        </p:nvSpPr>
        <p:spPr>
          <a:xfrm>
            <a:off x="4842274" y="3281877"/>
            <a:ext cx="375687" cy="331238"/>
          </a:xfrm>
          <a:custGeom>
            <a:rect b="b" l="l" r="r" t="t"/>
            <a:pathLst>
              <a:path extrusionOk="0" h="8406" w="9534">
                <a:moveTo>
                  <a:pt x="2177" y="1"/>
                </a:moveTo>
                <a:cubicBezTo>
                  <a:pt x="1477" y="1"/>
                  <a:pt x="960" y="195"/>
                  <a:pt x="606" y="520"/>
                </a:cubicBezTo>
                <a:cubicBezTo>
                  <a:pt x="214" y="883"/>
                  <a:pt x="30" y="1400"/>
                  <a:pt x="30" y="1992"/>
                </a:cubicBezTo>
                <a:cubicBezTo>
                  <a:pt x="30" y="2585"/>
                  <a:pt x="214" y="3102"/>
                  <a:pt x="606" y="3464"/>
                </a:cubicBezTo>
                <a:cubicBezTo>
                  <a:pt x="960" y="3790"/>
                  <a:pt x="1477" y="3984"/>
                  <a:pt x="2177" y="3984"/>
                </a:cubicBezTo>
                <a:cubicBezTo>
                  <a:pt x="2357" y="3984"/>
                  <a:pt x="2538" y="3972"/>
                  <a:pt x="2722" y="3948"/>
                </a:cubicBezTo>
                <a:cubicBezTo>
                  <a:pt x="2916" y="3925"/>
                  <a:pt x="3111" y="3889"/>
                  <a:pt x="3306" y="3842"/>
                </a:cubicBezTo>
                <a:cubicBezTo>
                  <a:pt x="3381" y="3825"/>
                  <a:pt x="3427" y="3752"/>
                  <a:pt x="3411" y="3677"/>
                </a:cubicBezTo>
                <a:cubicBezTo>
                  <a:pt x="3395" y="3611"/>
                  <a:pt x="3338" y="3569"/>
                  <a:pt x="3275" y="3569"/>
                </a:cubicBezTo>
                <a:cubicBezTo>
                  <a:pt x="3265" y="3569"/>
                  <a:pt x="3254" y="3570"/>
                  <a:pt x="3244" y="3572"/>
                </a:cubicBezTo>
                <a:cubicBezTo>
                  <a:pt x="3058" y="3614"/>
                  <a:pt x="2874" y="3648"/>
                  <a:pt x="2686" y="3672"/>
                </a:cubicBezTo>
                <a:cubicBezTo>
                  <a:pt x="2515" y="3695"/>
                  <a:pt x="2343" y="3706"/>
                  <a:pt x="2176" y="3706"/>
                </a:cubicBezTo>
                <a:cubicBezTo>
                  <a:pt x="1550" y="3706"/>
                  <a:pt x="1096" y="3541"/>
                  <a:pt x="792" y="3261"/>
                </a:cubicBezTo>
                <a:cubicBezTo>
                  <a:pt x="463" y="2956"/>
                  <a:pt x="307" y="2511"/>
                  <a:pt x="307" y="1995"/>
                </a:cubicBezTo>
                <a:cubicBezTo>
                  <a:pt x="307" y="1479"/>
                  <a:pt x="462" y="1034"/>
                  <a:pt x="792" y="728"/>
                </a:cubicBezTo>
                <a:cubicBezTo>
                  <a:pt x="1096" y="448"/>
                  <a:pt x="1550" y="281"/>
                  <a:pt x="2176" y="281"/>
                </a:cubicBezTo>
                <a:cubicBezTo>
                  <a:pt x="2764" y="281"/>
                  <a:pt x="3395" y="425"/>
                  <a:pt x="3987" y="635"/>
                </a:cubicBezTo>
                <a:cubicBezTo>
                  <a:pt x="4730" y="898"/>
                  <a:pt x="5411" y="1262"/>
                  <a:pt x="5870" y="1569"/>
                </a:cubicBezTo>
                <a:lnTo>
                  <a:pt x="5870" y="2423"/>
                </a:lnTo>
                <a:cubicBezTo>
                  <a:pt x="5616" y="2594"/>
                  <a:pt x="5292" y="2783"/>
                  <a:pt x="4928" y="2961"/>
                </a:cubicBezTo>
                <a:cubicBezTo>
                  <a:pt x="4592" y="3126"/>
                  <a:pt x="4219" y="3283"/>
                  <a:pt x="3829" y="3412"/>
                </a:cubicBezTo>
                <a:cubicBezTo>
                  <a:pt x="3757" y="3437"/>
                  <a:pt x="3718" y="3516"/>
                  <a:pt x="3741" y="3589"/>
                </a:cubicBezTo>
                <a:cubicBezTo>
                  <a:pt x="3760" y="3649"/>
                  <a:pt x="3815" y="3685"/>
                  <a:pt x="3874" y="3685"/>
                </a:cubicBezTo>
                <a:cubicBezTo>
                  <a:pt x="3888" y="3685"/>
                  <a:pt x="3903" y="3683"/>
                  <a:pt x="3917" y="3679"/>
                </a:cubicBezTo>
                <a:cubicBezTo>
                  <a:pt x="4314" y="3547"/>
                  <a:pt x="4700" y="3384"/>
                  <a:pt x="5051" y="3211"/>
                </a:cubicBezTo>
                <a:cubicBezTo>
                  <a:pt x="5439" y="3020"/>
                  <a:pt x="5784" y="2819"/>
                  <a:pt x="6051" y="2636"/>
                </a:cubicBezTo>
                <a:lnTo>
                  <a:pt x="7859" y="2636"/>
                </a:lnTo>
                <a:cubicBezTo>
                  <a:pt x="7895" y="2636"/>
                  <a:pt x="7979" y="2638"/>
                  <a:pt x="7991" y="2686"/>
                </a:cubicBezTo>
                <a:cubicBezTo>
                  <a:pt x="8034" y="2860"/>
                  <a:pt x="8134" y="3009"/>
                  <a:pt x="8270" y="3115"/>
                </a:cubicBezTo>
                <a:cubicBezTo>
                  <a:pt x="8402" y="3220"/>
                  <a:pt x="8568" y="3282"/>
                  <a:pt x="8750" y="3282"/>
                </a:cubicBezTo>
                <a:cubicBezTo>
                  <a:pt x="8958" y="3282"/>
                  <a:pt x="9145" y="3184"/>
                  <a:pt x="9283" y="3046"/>
                </a:cubicBezTo>
                <a:cubicBezTo>
                  <a:pt x="9437" y="2892"/>
                  <a:pt x="9533" y="2682"/>
                  <a:pt x="9533" y="2498"/>
                </a:cubicBezTo>
                <a:cubicBezTo>
                  <a:pt x="9533" y="2385"/>
                  <a:pt x="9520" y="2293"/>
                  <a:pt x="9494" y="2216"/>
                </a:cubicBezTo>
                <a:cubicBezTo>
                  <a:pt x="9472" y="2149"/>
                  <a:pt x="9416" y="2044"/>
                  <a:pt x="9361" y="1997"/>
                </a:cubicBezTo>
                <a:cubicBezTo>
                  <a:pt x="9416" y="1949"/>
                  <a:pt x="9470" y="1847"/>
                  <a:pt x="9494" y="1779"/>
                </a:cubicBezTo>
                <a:cubicBezTo>
                  <a:pt x="9519" y="1700"/>
                  <a:pt x="9533" y="1610"/>
                  <a:pt x="9533" y="1496"/>
                </a:cubicBezTo>
                <a:cubicBezTo>
                  <a:pt x="9533" y="1313"/>
                  <a:pt x="9437" y="1103"/>
                  <a:pt x="9283" y="948"/>
                </a:cubicBezTo>
                <a:cubicBezTo>
                  <a:pt x="9145" y="810"/>
                  <a:pt x="8958" y="713"/>
                  <a:pt x="8750" y="713"/>
                </a:cubicBezTo>
                <a:cubicBezTo>
                  <a:pt x="8570" y="713"/>
                  <a:pt x="8407" y="773"/>
                  <a:pt x="8275" y="876"/>
                </a:cubicBezTo>
                <a:cubicBezTo>
                  <a:pt x="8140" y="983"/>
                  <a:pt x="8039" y="1132"/>
                  <a:pt x="7991" y="1302"/>
                </a:cubicBezTo>
                <a:cubicBezTo>
                  <a:pt x="7977" y="1349"/>
                  <a:pt x="7895" y="1358"/>
                  <a:pt x="7858" y="1358"/>
                </a:cubicBezTo>
                <a:lnTo>
                  <a:pt x="7295" y="1358"/>
                </a:lnTo>
                <a:cubicBezTo>
                  <a:pt x="7212" y="1358"/>
                  <a:pt x="7147" y="1428"/>
                  <a:pt x="7157" y="1513"/>
                </a:cubicBezTo>
                <a:cubicBezTo>
                  <a:pt x="7167" y="1583"/>
                  <a:pt x="7230" y="1634"/>
                  <a:pt x="7301" y="1634"/>
                </a:cubicBezTo>
                <a:lnTo>
                  <a:pt x="7954" y="1634"/>
                </a:lnTo>
                <a:cubicBezTo>
                  <a:pt x="8053" y="1634"/>
                  <a:pt x="8118" y="1610"/>
                  <a:pt x="8172" y="1555"/>
                </a:cubicBezTo>
                <a:cubicBezTo>
                  <a:pt x="8219" y="1507"/>
                  <a:pt x="8243" y="1451"/>
                  <a:pt x="8264" y="1376"/>
                </a:cubicBezTo>
                <a:cubicBezTo>
                  <a:pt x="8297" y="1262"/>
                  <a:pt x="8362" y="1162"/>
                  <a:pt x="8452" y="1093"/>
                </a:cubicBezTo>
                <a:cubicBezTo>
                  <a:pt x="8535" y="1027"/>
                  <a:pt x="8639" y="988"/>
                  <a:pt x="8756" y="988"/>
                </a:cubicBezTo>
                <a:cubicBezTo>
                  <a:pt x="8882" y="988"/>
                  <a:pt x="9000" y="1052"/>
                  <a:pt x="9092" y="1142"/>
                </a:cubicBezTo>
                <a:cubicBezTo>
                  <a:pt x="9196" y="1247"/>
                  <a:pt x="9262" y="1382"/>
                  <a:pt x="9262" y="1494"/>
                </a:cubicBezTo>
                <a:cubicBezTo>
                  <a:pt x="9262" y="1601"/>
                  <a:pt x="9251" y="1704"/>
                  <a:pt x="9180" y="1789"/>
                </a:cubicBezTo>
                <a:cubicBezTo>
                  <a:pt x="9105" y="1850"/>
                  <a:pt x="9069" y="1920"/>
                  <a:pt x="9071" y="1997"/>
                </a:cubicBezTo>
                <a:cubicBezTo>
                  <a:pt x="9072" y="2075"/>
                  <a:pt x="9109" y="2143"/>
                  <a:pt x="9182" y="2203"/>
                </a:cubicBezTo>
                <a:cubicBezTo>
                  <a:pt x="9252" y="2287"/>
                  <a:pt x="9263" y="2388"/>
                  <a:pt x="9263" y="2497"/>
                </a:cubicBezTo>
                <a:cubicBezTo>
                  <a:pt x="9263" y="2609"/>
                  <a:pt x="9198" y="2744"/>
                  <a:pt x="9093" y="2847"/>
                </a:cubicBezTo>
                <a:cubicBezTo>
                  <a:pt x="9002" y="2938"/>
                  <a:pt x="8883" y="3002"/>
                  <a:pt x="8757" y="3002"/>
                </a:cubicBezTo>
                <a:cubicBezTo>
                  <a:pt x="8639" y="3002"/>
                  <a:pt x="8533" y="2962"/>
                  <a:pt x="8446" y="2896"/>
                </a:cubicBezTo>
                <a:cubicBezTo>
                  <a:pt x="8359" y="2826"/>
                  <a:pt x="8293" y="2728"/>
                  <a:pt x="8265" y="2615"/>
                </a:cubicBezTo>
                <a:cubicBezTo>
                  <a:pt x="8246" y="2546"/>
                  <a:pt x="8223" y="2487"/>
                  <a:pt x="8175" y="2439"/>
                </a:cubicBezTo>
                <a:cubicBezTo>
                  <a:pt x="8123" y="2385"/>
                  <a:pt x="8054" y="2356"/>
                  <a:pt x="7955" y="2356"/>
                </a:cubicBezTo>
                <a:lnTo>
                  <a:pt x="6148" y="2356"/>
                </a:lnTo>
                <a:lnTo>
                  <a:pt x="6148" y="1633"/>
                </a:lnTo>
                <a:lnTo>
                  <a:pt x="6661" y="1633"/>
                </a:lnTo>
                <a:cubicBezTo>
                  <a:pt x="6742" y="1633"/>
                  <a:pt x="6809" y="1562"/>
                  <a:pt x="6799" y="1478"/>
                </a:cubicBezTo>
                <a:cubicBezTo>
                  <a:pt x="6792" y="1406"/>
                  <a:pt x="6729" y="1355"/>
                  <a:pt x="6657" y="1355"/>
                </a:cubicBezTo>
                <a:lnTo>
                  <a:pt x="6051" y="1355"/>
                </a:lnTo>
                <a:cubicBezTo>
                  <a:pt x="5577" y="1032"/>
                  <a:pt x="4861" y="646"/>
                  <a:pt x="4081" y="371"/>
                </a:cubicBezTo>
                <a:cubicBezTo>
                  <a:pt x="3460" y="153"/>
                  <a:pt x="2799" y="1"/>
                  <a:pt x="2177" y="1"/>
                </a:cubicBezTo>
                <a:close/>
                <a:moveTo>
                  <a:pt x="7990" y="5674"/>
                </a:moveTo>
                <a:cubicBezTo>
                  <a:pt x="7923" y="5674"/>
                  <a:pt x="7864" y="5718"/>
                  <a:pt x="7849" y="5783"/>
                </a:cubicBezTo>
                <a:cubicBezTo>
                  <a:pt x="7829" y="5873"/>
                  <a:pt x="7898" y="5952"/>
                  <a:pt x="7985" y="5952"/>
                </a:cubicBezTo>
                <a:lnTo>
                  <a:pt x="8093" y="5952"/>
                </a:lnTo>
                <a:cubicBezTo>
                  <a:pt x="8181" y="5952"/>
                  <a:pt x="8249" y="5872"/>
                  <a:pt x="8229" y="5783"/>
                </a:cubicBezTo>
                <a:cubicBezTo>
                  <a:pt x="8216" y="5718"/>
                  <a:pt x="8155" y="5674"/>
                  <a:pt x="8090" y="5674"/>
                </a:cubicBezTo>
                <a:close/>
                <a:moveTo>
                  <a:pt x="1379" y="5438"/>
                </a:moveTo>
                <a:cubicBezTo>
                  <a:pt x="1327" y="5438"/>
                  <a:pt x="1278" y="5467"/>
                  <a:pt x="1254" y="5518"/>
                </a:cubicBezTo>
                <a:cubicBezTo>
                  <a:pt x="1222" y="5586"/>
                  <a:pt x="1251" y="5669"/>
                  <a:pt x="1322" y="5702"/>
                </a:cubicBezTo>
                <a:lnTo>
                  <a:pt x="1961" y="6005"/>
                </a:lnTo>
                <a:cubicBezTo>
                  <a:pt x="1980" y="6014"/>
                  <a:pt x="2000" y="6019"/>
                  <a:pt x="2021" y="6019"/>
                </a:cubicBezTo>
                <a:cubicBezTo>
                  <a:pt x="2072" y="6019"/>
                  <a:pt x="2122" y="5990"/>
                  <a:pt x="2146" y="5940"/>
                </a:cubicBezTo>
                <a:cubicBezTo>
                  <a:pt x="2177" y="5869"/>
                  <a:pt x="2148" y="5788"/>
                  <a:pt x="2078" y="5755"/>
                </a:cubicBezTo>
                <a:lnTo>
                  <a:pt x="1439" y="5451"/>
                </a:lnTo>
                <a:cubicBezTo>
                  <a:pt x="1419" y="5442"/>
                  <a:pt x="1399" y="5438"/>
                  <a:pt x="1379" y="5438"/>
                </a:cubicBezTo>
                <a:close/>
                <a:moveTo>
                  <a:pt x="1293" y="6254"/>
                </a:moveTo>
                <a:cubicBezTo>
                  <a:pt x="1217" y="6254"/>
                  <a:pt x="1155" y="6315"/>
                  <a:pt x="1154" y="6390"/>
                </a:cubicBezTo>
                <a:cubicBezTo>
                  <a:pt x="1153" y="6467"/>
                  <a:pt x="1213" y="6531"/>
                  <a:pt x="1290" y="6532"/>
                </a:cubicBezTo>
                <a:lnTo>
                  <a:pt x="2077" y="6550"/>
                </a:lnTo>
                <a:cubicBezTo>
                  <a:pt x="2078" y="6550"/>
                  <a:pt x="2080" y="6550"/>
                  <a:pt x="2081" y="6550"/>
                </a:cubicBezTo>
                <a:cubicBezTo>
                  <a:pt x="2155" y="6550"/>
                  <a:pt x="2216" y="6489"/>
                  <a:pt x="2218" y="6415"/>
                </a:cubicBezTo>
                <a:cubicBezTo>
                  <a:pt x="2219" y="6338"/>
                  <a:pt x="2158" y="6274"/>
                  <a:pt x="2082" y="6273"/>
                </a:cubicBezTo>
                <a:lnTo>
                  <a:pt x="1295" y="6254"/>
                </a:lnTo>
                <a:cubicBezTo>
                  <a:pt x="1295" y="6254"/>
                  <a:pt x="1294" y="6254"/>
                  <a:pt x="1293" y="6254"/>
                </a:cubicBezTo>
                <a:close/>
                <a:moveTo>
                  <a:pt x="6025" y="6526"/>
                </a:moveTo>
                <a:cubicBezTo>
                  <a:pt x="6025" y="6589"/>
                  <a:pt x="6063" y="6870"/>
                  <a:pt x="6080" y="6956"/>
                </a:cubicBezTo>
                <a:cubicBezTo>
                  <a:pt x="6103" y="7080"/>
                  <a:pt x="6134" y="7201"/>
                  <a:pt x="6173" y="7318"/>
                </a:cubicBezTo>
                <a:cubicBezTo>
                  <a:pt x="6143" y="7319"/>
                  <a:pt x="6114" y="7320"/>
                  <a:pt x="6086" y="7320"/>
                </a:cubicBezTo>
                <a:cubicBezTo>
                  <a:pt x="5812" y="7320"/>
                  <a:pt x="5607" y="7248"/>
                  <a:pt x="5454" y="7143"/>
                </a:cubicBezTo>
                <a:cubicBezTo>
                  <a:pt x="5200" y="6966"/>
                  <a:pt x="5080" y="6697"/>
                  <a:pt x="5028" y="6527"/>
                </a:cubicBezTo>
                <a:lnTo>
                  <a:pt x="5028" y="6526"/>
                </a:lnTo>
                <a:close/>
                <a:moveTo>
                  <a:pt x="1978" y="6780"/>
                </a:moveTo>
                <a:cubicBezTo>
                  <a:pt x="1960" y="6780"/>
                  <a:pt x="1942" y="6784"/>
                  <a:pt x="1924" y="6791"/>
                </a:cubicBezTo>
                <a:lnTo>
                  <a:pt x="1248" y="7081"/>
                </a:lnTo>
                <a:cubicBezTo>
                  <a:pt x="1177" y="7112"/>
                  <a:pt x="1144" y="7193"/>
                  <a:pt x="1175" y="7265"/>
                </a:cubicBezTo>
                <a:cubicBezTo>
                  <a:pt x="1197" y="7317"/>
                  <a:pt x="1249" y="7349"/>
                  <a:pt x="1304" y="7349"/>
                </a:cubicBezTo>
                <a:cubicBezTo>
                  <a:pt x="1322" y="7349"/>
                  <a:pt x="1341" y="7345"/>
                  <a:pt x="1358" y="7338"/>
                </a:cubicBezTo>
                <a:lnTo>
                  <a:pt x="2034" y="7045"/>
                </a:lnTo>
                <a:cubicBezTo>
                  <a:pt x="2103" y="7017"/>
                  <a:pt x="2136" y="6934"/>
                  <a:pt x="2105" y="6864"/>
                </a:cubicBezTo>
                <a:cubicBezTo>
                  <a:pt x="2084" y="6812"/>
                  <a:pt x="2032" y="6780"/>
                  <a:pt x="1978" y="6780"/>
                </a:cubicBezTo>
                <a:close/>
                <a:moveTo>
                  <a:pt x="7944" y="5225"/>
                </a:moveTo>
                <a:cubicBezTo>
                  <a:pt x="8322" y="5420"/>
                  <a:pt x="8638" y="5640"/>
                  <a:pt x="8868" y="5850"/>
                </a:cubicBezTo>
                <a:cubicBezTo>
                  <a:pt x="9110" y="6072"/>
                  <a:pt x="9250" y="6269"/>
                  <a:pt x="9250" y="6394"/>
                </a:cubicBezTo>
                <a:cubicBezTo>
                  <a:pt x="9250" y="6518"/>
                  <a:pt x="9111" y="6716"/>
                  <a:pt x="8868" y="6938"/>
                </a:cubicBezTo>
                <a:cubicBezTo>
                  <a:pt x="8639" y="7148"/>
                  <a:pt x="8322" y="7367"/>
                  <a:pt x="7944" y="7560"/>
                </a:cubicBezTo>
                <a:cubicBezTo>
                  <a:pt x="7737" y="7418"/>
                  <a:pt x="7568" y="7245"/>
                  <a:pt x="7448" y="7053"/>
                </a:cubicBezTo>
                <a:cubicBezTo>
                  <a:pt x="7325" y="6852"/>
                  <a:pt x="7256" y="6628"/>
                  <a:pt x="7256" y="6393"/>
                </a:cubicBezTo>
                <a:cubicBezTo>
                  <a:pt x="7256" y="6157"/>
                  <a:pt x="7325" y="5934"/>
                  <a:pt x="7448" y="5734"/>
                </a:cubicBezTo>
                <a:cubicBezTo>
                  <a:pt x="7568" y="5541"/>
                  <a:pt x="7737" y="5368"/>
                  <a:pt x="7944" y="5225"/>
                </a:cubicBezTo>
                <a:close/>
                <a:moveTo>
                  <a:pt x="4998" y="6251"/>
                </a:moveTo>
                <a:cubicBezTo>
                  <a:pt x="4899" y="6251"/>
                  <a:pt x="4828" y="6278"/>
                  <a:pt x="4782" y="6339"/>
                </a:cubicBezTo>
                <a:cubicBezTo>
                  <a:pt x="4735" y="6400"/>
                  <a:pt x="4726" y="6476"/>
                  <a:pt x="4753" y="6573"/>
                </a:cubicBezTo>
                <a:cubicBezTo>
                  <a:pt x="4810" y="6776"/>
                  <a:pt x="4956" y="7134"/>
                  <a:pt x="5296" y="7369"/>
                </a:cubicBezTo>
                <a:cubicBezTo>
                  <a:pt x="5492" y="7504"/>
                  <a:pt x="5751" y="7598"/>
                  <a:pt x="6090" y="7598"/>
                </a:cubicBezTo>
                <a:cubicBezTo>
                  <a:pt x="6135" y="7598"/>
                  <a:pt x="6182" y="7597"/>
                  <a:pt x="6230" y="7593"/>
                </a:cubicBezTo>
                <a:cubicBezTo>
                  <a:pt x="6312" y="7587"/>
                  <a:pt x="6387" y="7554"/>
                  <a:pt x="6431" y="7482"/>
                </a:cubicBezTo>
                <a:cubicBezTo>
                  <a:pt x="6476" y="7413"/>
                  <a:pt x="6473" y="7334"/>
                  <a:pt x="6447" y="7259"/>
                </a:cubicBezTo>
                <a:cubicBezTo>
                  <a:pt x="6407" y="7145"/>
                  <a:pt x="6375" y="7026"/>
                  <a:pt x="6352" y="6906"/>
                </a:cubicBezTo>
                <a:cubicBezTo>
                  <a:pt x="6330" y="6784"/>
                  <a:pt x="6315" y="6657"/>
                  <a:pt x="6310" y="6531"/>
                </a:cubicBezTo>
                <a:cubicBezTo>
                  <a:pt x="6306" y="6423"/>
                  <a:pt x="6282" y="6359"/>
                  <a:pt x="6229" y="6310"/>
                </a:cubicBezTo>
                <a:cubicBezTo>
                  <a:pt x="6173" y="6261"/>
                  <a:pt x="6110" y="6251"/>
                  <a:pt x="6024" y="6251"/>
                </a:cubicBezTo>
                <a:close/>
                <a:moveTo>
                  <a:pt x="5677" y="4376"/>
                </a:moveTo>
                <a:cubicBezTo>
                  <a:pt x="5112" y="4376"/>
                  <a:pt x="4587" y="4471"/>
                  <a:pt x="4121" y="4623"/>
                </a:cubicBezTo>
                <a:cubicBezTo>
                  <a:pt x="3606" y="4792"/>
                  <a:pt x="3164" y="5031"/>
                  <a:pt x="2826" y="5290"/>
                </a:cubicBezTo>
                <a:cubicBezTo>
                  <a:pt x="2773" y="5331"/>
                  <a:pt x="2758" y="5351"/>
                  <a:pt x="2740" y="5351"/>
                </a:cubicBezTo>
                <a:cubicBezTo>
                  <a:pt x="2723" y="5351"/>
                  <a:pt x="2704" y="5336"/>
                  <a:pt x="2653" y="5307"/>
                </a:cubicBezTo>
                <a:lnTo>
                  <a:pt x="1356" y="4559"/>
                </a:lnTo>
                <a:cubicBezTo>
                  <a:pt x="1209" y="4472"/>
                  <a:pt x="1051" y="4426"/>
                  <a:pt x="894" y="4426"/>
                </a:cubicBezTo>
                <a:cubicBezTo>
                  <a:pt x="731" y="4426"/>
                  <a:pt x="570" y="4475"/>
                  <a:pt x="425" y="4580"/>
                </a:cubicBezTo>
                <a:cubicBezTo>
                  <a:pt x="321" y="4654"/>
                  <a:pt x="236" y="4749"/>
                  <a:pt x="172" y="4856"/>
                </a:cubicBezTo>
                <a:cubicBezTo>
                  <a:pt x="106" y="4965"/>
                  <a:pt x="62" y="5086"/>
                  <a:pt x="45" y="5211"/>
                </a:cubicBezTo>
                <a:cubicBezTo>
                  <a:pt x="1" y="5524"/>
                  <a:pt x="115" y="5862"/>
                  <a:pt x="467" y="6086"/>
                </a:cubicBezTo>
                <a:cubicBezTo>
                  <a:pt x="568" y="6152"/>
                  <a:pt x="679" y="6257"/>
                  <a:pt x="679" y="6387"/>
                </a:cubicBezTo>
                <a:cubicBezTo>
                  <a:pt x="679" y="6521"/>
                  <a:pt x="568" y="6630"/>
                  <a:pt x="465" y="6697"/>
                </a:cubicBezTo>
                <a:cubicBezTo>
                  <a:pt x="119" y="6927"/>
                  <a:pt x="5" y="7266"/>
                  <a:pt x="48" y="7577"/>
                </a:cubicBezTo>
                <a:cubicBezTo>
                  <a:pt x="84" y="7829"/>
                  <a:pt x="225" y="8067"/>
                  <a:pt x="433" y="8211"/>
                </a:cubicBezTo>
                <a:cubicBezTo>
                  <a:pt x="566" y="8303"/>
                  <a:pt x="723" y="8358"/>
                  <a:pt x="894" y="8358"/>
                </a:cubicBezTo>
                <a:cubicBezTo>
                  <a:pt x="1040" y="8358"/>
                  <a:pt x="1197" y="8318"/>
                  <a:pt x="1356" y="8225"/>
                </a:cubicBezTo>
                <a:lnTo>
                  <a:pt x="2693" y="7453"/>
                </a:lnTo>
                <a:cubicBezTo>
                  <a:pt x="2713" y="7444"/>
                  <a:pt x="2726" y="7438"/>
                  <a:pt x="2738" y="7438"/>
                </a:cubicBezTo>
                <a:cubicBezTo>
                  <a:pt x="2751" y="7438"/>
                  <a:pt x="2764" y="7443"/>
                  <a:pt x="2783" y="7458"/>
                </a:cubicBezTo>
                <a:cubicBezTo>
                  <a:pt x="2852" y="7514"/>
                  <a:pt x="2926" y="7568"/>
                  <a:pt x="3002" y="7619"/>
                </a:cubicBezTo>
                <a:cubicBezTo>
                  <a:pt x="3078" y="7669"/>
                  <a:pt x="3157" y="7720"/>
                  <a:pt x="3243" y="7768"/>
                </a:cubicBezTo>
                <a:cubicBezTo>
                  <a:pt x="3264" y="7781"/>
                  <a:pt x="3288" y="7787"/>
                  <a:pt x="3312" y="7787"/>
                </a:cubicBezTo>
                <a:cubicBezTo>
                  <a:pt x="3360" y="7787"/>
                  <a:pt x="3407" y="7762"/>
                  <a:pt x="3433" y="7719"/>
                </a:cubicBezTo>
                <a:cubicBezTo>
                  <a:pt x="3471" y="7652"/>
                  <a:pt x="3449" y="7568"/>
                  <a:pt x="3382" y="7530"/>
                </a:cubicBezTo>
                <a:cubicBezTo>
                  <a:pt x="3305" y="7485"/>
                  <a:pt x="3231" y="7438"/>
                  <a:pt x="3163" y="7386"/>
                </a:cubicBezTo>
                <a:cubicBezTo>
                  <a:pt x="3090" y="7338"/>
                  <a:pt x="3021" y="7288"/>
                  <a:pt x="2959" y="7239"/>
                </a:cubicBezTo>
                <a:cubicBezTo>
                  <a:pt x="2884" y="7180"/>
                  <a:pt x="2811" y="7158"/>
                  <a:pt x="2745" y="7158"/>
                </a:cubicBezTo>
                <a:cubicBezTo>
                  <a:pt x="2740" y="7158"/>
                  <a:pt x="2736" y="7158"/>
                  <a:pt x="2731" y="7158"/>
                </a:cubicBezTo>
                <a:cubicBezTo>
                  <a:pt x="2674" y="7159"/>
                  <a:pt x="2607" y="7179"/>
                  <a:pt x="2558" y="7211"/>
                </a:cubicBezTo>
                <a:lnTo>
                  <a:pt x="1222" y="7982"/>
                </a:lnTo>
                <a:cubicBezTo>
                  <a:pt x="1109" y="8048"/>
                  <a:pt x="999" y="8076"/>
                  <a:pt x="897" y="8076"/>
                </a:cubicBezTo>
                <a:cubicBezTo>
                  <a:pt x="784" y="8076"/>
                  <a:pt x="682" y="8041"/>
                  <a:pt x="596" y="7981"/>
                </a:cubicBezTo>
                <a:cubicBezTo>
                  <a:pt x="449" y="7879"/>
                  <a:pt x="352" y="7713"/>
                  <a:pt x="327" y="7538"/>
                </a:cubicBezTo>
                <a:cubicBezTo>
                  <a:pt x="296" y="7323"/>
                  <a:pt x="377" y="7090"/>
                  <a:pt x="622" y="6927"/>
                </a:cubicBezTo>
                <a:cubicBezTo>
                  <a:pt x="807" y="6805"/>
                  <a:pt x="959" y="6618"/>
                  <a:pt x="959" y="6386"/>
                </a:cubicBezTo>
                <a:cubicBezTo>
                  <a:pt x="958" y="6156"/>
                  <a:pt x="806" y="5972"/>
                  <a:pt x="620" y="5852"/>
                </a:cubicBezTo>
                <a:cubicBezTo>
                  <a:pt x="373" y="5694"/>
                  <a:pt x="291" y="5462"/>
                  <a:pt x="321" y="5249"/>
                </a:cubicBezTo>
                <a:cubicBezTo>
                  <a:pt x="335" y="5160"/>
                  <a:pt x="365" y="5075"/>
                  <a:pt x="411" y="4998"/>
                </a:cubicBezTo>
                <a:cubicBezTo>
                  <a:pt x="456" y="4922"/>
                  <a:pt x="517" y="4855"/>
                  <a:pt x="586" y="4806"/>
                </a:cubicBezTo>
                <a:cubicBezTo>
                  <a:pt x="675" y="4742"/>
                  <a:pt x="781" y="4704"/>
                  <a:pt x="897" y="4704"/>
                </a:cubicBezTo>
                <a:cubicBezTo>
                  <a:pt x="998" y="4704"/>
                  <a:pt x="1107" y="4733"/>
                  <a:pt x="1219" y="4797"/>
                </a:cubicBezTo>
                <a:lnTo>
                  <a:pt x="2563" y="5573"/>
                </a:lnTo>
                <a:cubicBezTo>
                  <a:pt x="2620" y="5604"/>
                  <a:pt x="2673" y="5630"/>
                  <a:pt x="2741" y="5630"/>
                </a:cubicBezTo>
                <a:cubicBezTo>
                  <a:pt x="2807" y="5630"/>
                  <a:pt x="2874" y="5605"/>
                  <a:pt x="2955" y="5541"/>
                </a:cubicBezTo>
                <a:cubicBezTo>
                  <a:pt x="3273" y="5288"/>
                  <a:pt x="3702" y="5051"/>
                  <a:pt x="4207" y="4887"/>
                </a:cubicBezTo>
                <a:cubicBezTo>
                  <a:pt x="4646" y="4743"/>
                  <a:pt x="5143" y="4654"/>
                  <a:pt x="5677" y="4654"/>
                </a:cubicBezTo>
                <a:cubicBezTo>
                  <a:pt x="5818" y="4654"/>
                  <a:pt x="5955" y="4660"/>
                  <a:pt x="6087" y="4672"/>
                </a:cubicBezTo>
                <a:cubicBezTo>
                  <a:pt x="6228" y="4685"/>
                  <a:pt x="6366" y="4704"/>
                  <a:pt x="6503" y="4730"/>
                </a:cubicBezTo>
                <a:cubicBezTo>
                  <a:pt x="6512" y="4731"/>
                  <a:pt x="6521" y="4732"/>
                  <a:pt x="6530" y="4732"/>
                </a:cubicBezTo>
                <a:cubicBezTo>
                  <a:pt x="6594" y="4732"/>
                  <a:pt x="6652" y="4686"/>
                  <a:pt x="6663" y="4619"/>
                </a:cubicBezTo>
                <a:cubicBezTo>
                  <a:pt x="6678" y="4544"/>
                  <a:pt x="6629" y="4471"/>
                  <a:pt x="6553" y="4458"/>
                </a:cubicBezTo>
                <a:cubicBezTo>
                  <a:pt x="6409" y="4432"/>
                  <a:pt x="6262" y="4412"/>
                  <a:pt x="6113" y="4397"/>
                </a:cubicBezTo>
                <a:cubicBezTo>
                  <a:pt x="5966" y="4382"/>
                  <a:pt x="5819" y="4376"/>
                  <a:pt x="5677" y="4376"/>
                </a:cubicBezTo>
                <a:close/>
                <a:moveTo>
                  <a:pt x="7141" y="4610"/>
                </a:moveTo>
                <a:cubicBezTo>
                  <a:pt x="7082" y="4610"/>
                  <a:pt x="7027" y="4648"/>
                  <a:pt x="7009" y="4707"/>
                </a:cubicBezTo>
                <a:cubicBezTo>
                  <a:pt x="6987" y="4780"/>
                  <a:pt x="7026" y="4858"/>
                  <a:pt x="7100" y="4882"/>
                </a:cubicBezTo>
                <a:cubicBezTo>
                  <a:pt x="7237" y="4925"/>
                  <a:pt x="7369" y="4971"/>
                  <a:pt x="7494" y="5021"/>
                </a:cubicBezTo>
                <a:cubicBezTo>
                  <a:pt x="7550" y="5044"/>
                  <a:pt x="7606" y="5067"/>
                  <a:pt x="7660" y="5091"/>
                </a:cubicBezTo>
                <a:cubicBezTo>
                  <a:pt x="7480" y="5236"/>
                  <a:pt x="7327" y="5404"/>
                  <a:pt x="7214" y="5588"/>
                </a:cubicBezTo>
                <a:cubicBezTo>
                  <a:pt x="7063" y="5832"/>
                  <a:pt x="6979" y="6105"/>
                  <a:pt x="6979" y="6392"/>
                </a:cubicBezTo>
                <a:cubicBezTo>
                  <a:pt x="6979" y="6680"/>
                  <a:pt x="7063" y="6954"/>
                  <a:pt x="7214" y="7197"/>
                </a:cubicBezTo>
                <a:cubicBezTo>
                  <a:pt x="7327" y="7382"/>
                  <a:pt x="7479" y="7550"/>
                  <a:pt x="7660" y="7694"/>
                </a:cubicBezTo>
                <a:cubicBezTo>
                  <a:pt x="7389" y="7815"/>
                  <a:pt x="7094" y="7918"/>
                  <a:pt x="6782" y="7993"/>
                </a:cubicBezTo>
                <a:cubicBezTo>
                  <a:pt x="6431" y="8077"/>
                  <a:pt x="6061" y="8127"/>
                  <a:pt x="5679" y="8127"/>
                </a:cubicBezTo>
                <a:cubicBezTo>
                  <a:pt x="5366" y="8127"/>
                  <a:pt x="5068" y="8097"/>
                  <a:pt x="4785" y="8043"/>
                </a:cubicBezTo>
                <a:cubicBezTo>
                  <a:pt x="4479" y="7984"/>
                  <a:pt x="4192" y="7898"/>
                  <a:pt x="3931" y="7794"/>
                </a:cubicBezTo>
                <a:cubicBezTo>
                  <a:pt x="3914" y="7787"/>
                  <a:pt x="3897" y="7784"/>
                  <a:pt x="3880" y="7784"/>
                </a:cubicBezTo>
                <a:cubicBezTo>
                  <a:pt x="3824" y="7784"/>
                  <a:pt x="3771" y="7817"/>
                  <a:pt x="3750" y="7872"/>
                </a:cubicBezTo>
                <a:cubicBezTo>
                  <a:pt x="3723" y="7942"/>
                  <a:pt x="3757" y="8024"/>
                  <a:pt x="3828" y="8052"/>
                </a:cubicBezTo>
                <a:cubicBezTo>
                  <a:pt x="4105" y="8163"/>
                  <a:pt x="4409" y="8254"/>
                  <a:pt x="4733" y="8316"/>
                </a:cubicBezTo>
                <a:cubicBezTo>
                  <a:pt x="5032" y="8373"/>
                  <a:pt x="5349" y="8405"/>
                  <a:pt x="5677" y="8405"/>
                </a:cubicBezTo>
                <a:cubicBezTo>
                  <a:pt x="6080" y="8405"/>
                  <a:pt x="6472" y="8353"/>
                  <a:pt x="6845" y="8262"/>
                </a:cubicBezTo>
                <a:cubicBezTo>
                  <a:pt x="7262" y="8161"/>
                  <a:pt x="7650" y="8014"/>
                  <a:pt x="7995" y="7844"/>
                </a:cubicBezTo>
                <a:cubicBezTo>
                  <a:pt x="8428" y="7631"/>
                  <a:pt x="8794" y="7381"/>
                  <a:pt x="9055" y="7143"/>
                </a:cubicBezTo>
                <a:cubicBezTo>
                  <a:pt x="9356" y="6868"/>
                  <a:pt x="9528" y="6596"/>
                  <a:pt x="9528" y="6393"/>
                </a:cubicBezTo>
                <a:cubicBezTo>
                  <a:pt x="9528" y="6190"/>
                  <a:pt x="9356" y="5919"/>
                  <a:pt x="9057" y="5644"/>
                </a:cubicBezTo>
                <a:cubicBezTo>
                  <a:pt x="8647" y="5271"/>
                  <a:pt x="8117" y="4971"/>
                  <a:pt x="7596" y="4764"/>
                </a:cubicBezTo>
                <a:cubicBezTo>
                  <a:pt x="7460" y="4710"/>
                  <a:pt x="7323" y="4660"/>
                  <a:pt x="7184" y="4617"/>
                </a:cubicBezTo>
                <a:cubicBezTo>
                  <a:pt x="7170" y="4612"/>
                  <a:pt x="7155" y="4610"/>
                  <a:pt x="7141" y="461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02" name="Google Shape;702;g25b02c8a312_0_1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Nutrition App Pitch Deck by Slidesgo">
  <a:themeElements>
    <a:clrScheme name="Simple Light">
      <a:dk1>
        <a:srgbClr val="479442"/>
      </a:dk1>
      <a:lt1>
        <a:srgbClr val="233634"/>
      </a:lt1>
      <a:dk2>
        <a:srgbClr val="F6EAD4"/>
      </a:dk2>
      <a:lt2>
        <a:srgbClr val="F8F8EC"/>
      </a:lt2>
      <a:accent1>
        <a:srgbClr val="F1C488"/>
      </a:accent1>
      <a:accent2>
        <a:srgbClr val="BD7B36"/>
      </a:accent2>
      <a:accent3>
        <a:srgbClr val="CAE9D9"/>
      </a:accent3>
      <a:accent4>
        <a:srgbClr val="5BB0AD"/>
      </a:accent4>
      <a:accent5>
        <a:srgbClr val="FAEA3F"/>
      </a:accent5>
      <a:accent6>
        <a:srgbClr val="FE5921"/>
      </a:accent6>
      <a:hlink>
        <a:srgbClr val="4794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佈景主題">
  <a:themeElements>
    <a:clrScheme name="Office 佈景主題">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